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 id="2147483806" r:id="rId13"/>
  </p:sldMasterIdLst>
  <p:notesMasterIdLst>
    <p:notesMasterId r:id="rId108"/>
  </p:notesMasterIdLst>
  <p:sldIdLst>
    <p:sldId id="442" r:id="rId14"/>
    <p:sldId id="256" r:id="rId15"/>
    <p:sldId id="343" r:id="rId16"/>
    <p:sldId id="344" r:id="rId17"/>
    <p:sldId id="260" r:id="rId18"/>
    <p:sldId id="345" r:id="rId19"/>
    <p:sldId id="262" r:id="rId20"/>
    <p:sldId id="264" r:id="rId21"/>
    <p:sldId id="265" r:id="rId22"/>
    <p:sldId id="266" r:id="rId23"/>
    <p:sldId id="267" r:id="rId24"/>
    <p:sldId id="346" r:id="rId25"/>
    <p:sldId id="269" r:id="rId26"/>
    <p:sldId id="347" r:id="rId27"/>
    <p:sldId id="272" r:id="rId28"/>
    <p:sldId id="348" r:id="rId29"/>
    <p:sldId id="274" r:id="rId30"/>
    <p:sldId id="349" r:id="rId31"/>
    <p:sldId id="392" r:id="rId32"/>
    <p:sldId id="393" r:id="rId33"/>
    <p:sldId id="350" r:id="rId34"/>
    <p:sldId id="351" r:id="rId35"/>
    <p:sldId id="352" r:id="rId36"/>
    <p:sldId id="395" r:id="rId37"/>
    <p:sldId id="396" r:id="rId38"/>
    <p:sldId id="354" r:id="rId39"/>
    <p:sldId id="282" r:id="rId40"/>
    <p:sldId id="283" r:id="rId41"/>
    <p:sldId id="355" r:id="rId42"/>
    <p:sldId id="356" r:id="rId43"/>
    <p:sldId id="285" r:id="rId44"/>
    <p:sldId id="286" r:id="rId45"/>
    <p:sldId id="357" r:id="rId46"/>
    <p:sldId id="288" r:id="rId47"/>
    <p:sldId id="358" r:id="rId48"/>
    <p:sldId id="359" r:id="rId49"/>
    <p:sldId id="360" r:id="rId50"/>
    <p:sldId id="361" r:id="rId51"/>
    <p:sldId id="362" r:id="rId52"/>
    <p:sldId id="363" r:id="rId53"/>
    <p:sldId id="365" r:id="rId54"/>
    <p:sldId id="364" r:id="rId55"/>
    <p:sldId id="366" r:id="rId56"/>
    <p:sldId id="367" r:id="rId57"/>
    <p:sldId id="368" r:id="rId58"/>
    <p:sldId id="369" r:id="rId59"/>
    <p:sldId id="371" r:id="rId60"/>
    <p:sldId id="370" r:id="rId61"/>
    <p:sldId id="372" r:id="rId62"/>
    <p:sldId id="397" r:id="rId63"/>
    <p:sldId id="373" r:id="rId64"/>
    <p:sldId id="375" r:id="rId65"/>
    <p:sldId id="376" r:id="rId66"/>
    <p:sldId id="374" r:id="rId67"/>
    <p:sldId id="377" r:id="rId68"/>
    <p:sldId id="378" r:id="rId69"/>
    <p:sldId id="379" r:id="rId70"/>
    <p:sldId id="329" r:id="rId71"/>
    <p:sldId id="330" r:id="rId72"/>
    <p:sldId id="331" r:id="rId73"/>
    <p:sldId id="380" r:id="rId74"/>
    <p:sldId id="381" r:id="rId75"/>
    <p:sldId id="382" r:id="rId76"/>
    <p:sldId id="384" r:id="rId77"/>
    <p:sldId id="385" r:id="rId78"/>
    <p:sldId id="386" r:id="rId79"/>
    <p:sldId id="387" r:id="rId80"/>
    <p:sldId id="388" r:id="rId81"/>
    <p:sldId id="389" r:id="rId82"/>
    <p:sldId id="399" r:id="rId83"/>
    <p:sldId id="398" r:id="rId84"/>
    <p:sldId id="390" r:id="rId85"/>
    <p:sldId id="403" r:id="rId86"/>
    <p:sldId id="416" r:id="rId87"/>
    <p:sldId id="417" r:id="rId88"/>
    <p:sldId id="426" r:id="rId89"/>
    <p:sldId id="427" r:id="rId90"/>
    <p:sldId id="428" r:id="rId91"/>
    <p:sldId id="429" r:id="rId92"/>
    <p:sldId id="430" r:id="rId93"/>
    <p:sldId id="431" r:id="rId94"/>
    <p:sldId id="432" r:id="rId95"/>
    <p:sldId id="434" r:id="rId96"/>
    <p:sldId id="435" r:id="rId97"/>
    <p:sldId id="436" r:id="rId98"/>
    <p:sldId id="437" r:id="rId99"/>
    <p:sldId id="438" r:id="rId100"/>
    <p:sldId id="439" r:id="rId101"/>
    <p:sldId id="440" r:id="rId102"/>
    <p:sldId id="441" r:id="rId103"/>
    <p:sldId id="400" r:id="rId104"/>
    <p:sldId id="402" r:id="rId105"/>
    <p:sldId id="401" r:id="rId106"/>
    <p:sldId id="383" r:id="rId107"/>
  </p:sldIdLst>
  <p:sldSz cx="9144000" cy="5143500" type="screen16x9"/>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7AB6"/>
    <a:srgbClr val="DCE6F2"/>
    <a:srgbClr val="F2DCDB"/>
    <a:srgbClr val="DAD1E4"/>
    <a:srgbClr val="E7AFAF"/>
    <a:srgbClr val="FFD966"/>
    <a:srgbClr val="2E75B6"/>
    <a:srgbClr val="5B9BD5"/>
    <a:srgbClr val="254061"/>
    <a:srgbClr val="FFDD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3" autoAdjust="0"/>
    <p:restoredTop sz="94660"/>
  </p:normalViewPr>
  <p:slideViewPr>
    <p:cSldViewPr>
      <p:cViewPr varScale="1">
        <p:scale>
          <a:sx n="62" d="100"/>
          <a:sy n="62" d="100"/>
        </p:scale>
        <p:origin x="84" y="86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slide" Target="slides/slide55.xml"/><Relationship Id="rId84" Type="http://schemas.openxmlformats.org/officeDocument/2006/relationships/slide" Target="slides/slide71.xml"/><Relationship Id="rId89" Type="http://schemas.openxmlformats.org/officeDocument/2006/relationships/slide" Target="slides/slide76.xml"/><Relationship Id="rId11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07" Type="http://schemas.openxmlformats.org/officeDocument/2006/relationships/slide" Target="slides/slide94.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openxmlformats.org/officeDocument/2006/relationships/slide" Target="slides/slide53.xml"/><Relationship Id="rId74" Type="http://schemas.openxmlformats.org/officeDocument/2006/relationships/slide" Target="slides/slide61.xml"/><Relationship Id="rId79" Type="http://schemas.openxmlformats.org/officeDocument/2006/relationships/slide" Target="slides/slide66.xml"/><Relationship Id="rId87" Type="http://schemas.openxmlformats.org/officeDocument/2006/relationships/slide" Target="slides/slide74.xml"/><Relationship Id="rId102" Type="http://schemas.openxmlformats.org/officeDocument/2006/relationships/slide" Target="slides/slide89.xml"/><Relationship Id="rId110"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48.xml"/><Relationship Id="rId82" Type="http://schemas.openxmlformats.org/officeDocument/2006/relationships/slide" Target="slides/slide69.xml"/><Relationship Id="rId90" Type="http://schemas.openxmlformats.org/officeDocument/2006/relationships/slide" Target="slides/slide77.xml"/><Relationship Id="rId95" Type="http://schemas.openxmlformats.org/officeDocument/2006/relationships/slide" Target="slides/slide82.xml"/><Relationship Id="rId19" Type="http://schemas.openxmlformats.org/officeDocument/2006/relationships/slide" Target="slides/slide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slide" Target="slides/slide51.xml"/><Relationship Id="rId69" Type="http://schemas.openxmlformats.org/officeDocument/2006/relationships/slide" Target="slides/slide56.xml"/><Relationship Id="rId77" Type="http://schemas.openxmlformats.org/officeDocument/2006/relationships/slide" Target="slides/slide64.xml"/><Relationship Id="rId100" Type="http://schemas.openxmlformats.org/officeDocument/2006/relationships/slide" Target="slides/slide87.xml"/><Relationship Id="rId105" Type="http://schemas.openxmlformats.org/officeDocument/2006/relationships/slide" Target="slides/slide92.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slide" Target="slides/slide59.xml"/><Relationship Id="rId80" Type="http://schemas.openxmlformats.org/officeDocument/2006/relationships/slide" Target="slides/slide67.xml"/><Relationship Id="rId85" Type="http://schemas.openxmlformats.org/officeDocument/2006/relationships/slide" Target="slides/slide72.xml"/><Relationship Id="rId93" Type="http://schemas.openxmlformats.org/officeDocument/2006/relationships/slide" Target="slides/slide80.xml"/><Relationship Id="rId98" Type="http://schemas.openxmlformats.org/officeDocument/2006/relationships/slide" Target="slides/slide85.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slide" Target="slides/slide54.xml"/><Relationship Id="rId103" Type="http://schemas.openxmlformats.org/officeDocument/2006/relationships/slide" Target="slides/slide90.xml"/><Relationship Id="rId108" Type="http://schemas.openxmlformats.org/officeDocument/2006/relationships/notesMaster" Target="notesMasters/notesMaster1.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slide" Target="slides/slide57.xml"/><Relationship Id="rId75" Type="http://schemas.openxmlformats.org/officeDocument/2006/relationships/slide" Target="slides/slide62.xml"/><Relationship Id="rId83" Type="http://schemas.openxmlformats.org/officeDocument/2006/relationships/slide" Target="slides/slide70.xml"/><Relationship Id="rId88" Type="http://schemas.openxmlformats.org/officeDocument/2006/relationships/slide" Target="slides/slide75.xml"/><Relationship Id="rId91" Type="http://schemas.openxmlformats.org/officeDocument/2006/relationships/slide" Target="slides/slide78.xml"/><Relationship Id="rId96" Type="http://schemas.openxmlformats.org/officeDocument/2006/relationships/slide" Target="slides/slide83.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6" Type="http://schemas.openxmlformats.org/officeDocument/2006/relationships/slide" Target="slides/slide93.xml"/><Relationship Id="rId10" Type="http://schemas.openxmlformats.org/officeDocument/2006/relationships/slideMaster" Target="slideMasters/slideMaster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73" Type="http://schemas.openxmlformats.org/officeDocument/2006/relationships/slide" Target="slides/slide60.xml"/><Relationship Id="rId78" Type="http://schemas.openxmlformats.org/officeDocument/2006/relationships/slide" Target="slides/slide65.xml"/><Relationship Id="rId81" Type="http://schemas.openxmlformats.org/officeDocument/2006/relationships/slide" Target="slides/slide68.xml"/><Relationship Id="rId86" Type="http://schemas.openxmlformats.org/officeDocument/2006/relationships/slide" Target="slides/slide73.xml"/><Relationship Id="rId94" Type="http://schemas.openxmlformats.org/officeDocument/2006/relationships/slide" Target="slides/slide81.xml"/><Relationship Id="rId99" Type="http://schemas.openxmlformats.org/officeDocument/2006/relationships/slide" Target="slides/slide86.xml"/><Relationship Id="rId101" Type="http://schemas.openxmlformats.org/officeDocument/2006/relationships/slide" Target="slides/slide88.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109" Type="http://schemas.openxmlformats.org/officeDocument/2006/relationships/presProps" Target="presProps.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slide" Target="slides/slide63.xml"/><Relationship Id="rId97" Type="http://schemas.openxmlformats.org/officeDocument/2006/relationships/slide" Target="slides/slide84.xml"/><Relationship Id="rId104" Type="http://schemas.openxmlformats.org/officeDocument/2006/relationships/slide" Target="slides/slide91.xml"/><Relationship Id="rId7" Type="http://schemas.openxmlformats.org/officeDocument/2006/relationships/slideMaster" Target="slideMasters/slideMaster7.xml"/><Relationship Id="rId71" Type="http://schemas.openxmlformats.org/officeDocument/2006/relationships/slide" Target="slides/slide58.xml"/><Relationship Id="rId92" Type="http://schemas.openxmlformats.org/officeDocument/2006/relationships/slide" Target="slides/slide79.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5617E3-7B87-4DD9-B1B6-F82CB0FBC601}" type="doc">
      <dgm:prSet loTypeId="urn:microsoft.com/office/officeart/2005/8/layout/default" loCatId="list" qsTypeId="urn:microsoft.com/office/officeart/2005/8/quickstyle/simple1" qsCatId="simple" csTypeId="urn:microsoft.com/office/officeart/2005/8/colors/accent6_1" csCatId="accent6" phldr="1"/>
      <dgm:spPr/>
      <dgm:t>
        <a:bodyPr/>
        <a:lstStyle/>
        <a:p>
          <a:endParaRPr lang="id-ID"/>
        </a:p>
      </dgm:t>
    </dgm:pt>
    <dgm:pt modelId="{20398BA3-56A3-4F2A-B20C-AF27FE07FC0A}">
      <dgm:prSet phldrT="[Text]" custT="1"/>
      <dgm:spPr>
        <a:ln w="38100">
          <a:solidFill>
            <a:schemeClr val="accent6">
              <a:lumMod val="75000"/>
            </a:schemeClr>
          </a:solidFill>
          <a:prstDash val="sysDash"/>
        </a:ln>
      </dgm:spPr>
      <dgm:t>
        <a:bodyPr/>
        <a:lstStyle/>
        <a:p>
          <a:r>
            <a:rPr lang="id-ID" sz="2000" i="1" dirty="0">
              <a:latin typeface="Cambria" panose="02040503050406030204" pitchFamily="18" charset="0"/>
              <a:ea typeface="Cambria" panose="02040503050406030204" pitchFamily="18" charset="0"/>
            </a:rPr>
            <a:t>Machine Readable</a:t>
          </a:r>
        </a:p>
      </dgm:t>
    </dgm:pt>
    <dgm:pt modelId="{FB4B2478-5D82-4594-B262-D29C730F9E7A}" type="parTrans" cxnId="{D6E71CAB-B088-48BD-B7D0-1C654C02DEC6}">
      <dgm:prSet/>
      <dgm:spPr/>
      <dgm:t>
        <a:bodyPr/>
        <a:lstStyle/>
        <a:p>
          <a:endParaRPr lang="id-ID" sz="2000">
            <a:latin typeface="Cambria" panose="02040503050406030204" pitchFamily="18" charset="0"/>
            <a:ea typeface="Cambria" panose="02040503050406030204" pitchFamily="18" charset="0"/>
          </a:endParaRPr>
        </a:p>
      </dgm:t>
    </dgm:pt>
    <dgm:pt modelId="{4B0FDCE3-D3B1-4A3C-8333-29A49CCBC26F}" type="sibTrans" cxnId="{D6E71CAB-B088-48BD-B7D0-1C654C02DEC6}">
      <dgm:prSet/>
      <dgm:spPr/>
      <dgm:t>
        <a:bodyPr/>
        <a:lstStyle/>
        <a:p>
          <a:endParaRPr lang="id-ID" sz="2000">
            <a:latin typeface="Cambria" panose="02040503050406030204" pitchFamily="18" charset="0"/>
            <a:ea typeface="Cambria" panose="02040503050406030204" pitchFamily="18" charset="0"/>
          </a:endParaRPr>
        </a:p>
      </dgm:t>
    </dgm:pt>
    <dgm:pt modelId="{CEBD372D-4CE9-4384-9812-25359F1A89BA}">
      <dgm:prSet phldrT="[Text]" custT="1"/>
      <dgm:spPr>
        <a:ln w="38100">
          <a:solidFill>
            <a:schemeClr val="accent5">
              <a:lumMod val="75000"/>
            </a:schemeClr>
          </a:solidFill>
          <a:prstDash val="sysDash"/>
        </a:ln>
      </dgm:spPr>
      <dgm:t>
        <a:bodyPr/>
        <a:lstStyle/>
        <a:p>
          <a:r>
            <a:rPr lang="id-ID" sz="2000" i="1" dirty="0">
              <a:latin typeface="Cambria" panose="02040503050406030204" pitchFamily="18" charset="0"/>
              <a:ea typeface="Cambria" panose="02040503050406030204" pitchFamily="18" charset="0"/>
            </a:rPr>
            <a:t>Human Readable</a:t>
          </a:r>
        </a:p>
      </dgm:t>
    </dgm:pt>
    <dgm:pt modelId="{D800069B-4CA4-44F7-8700-DA16B97FF3F5}" type="parTrans" cxnId="{383634FB-9E83-4EA3-ABE4-7B7E09B5B394}">
      <dgm:prSet/>
      <dgm:spPr/>
      <dgm:t>
        <a:bodyPr/>
        <a:lstStyle/>
        <a:p>
          <a:endParaRPr lang="id-ID" sz="2000">
            <a:latin typeface="Cambria" panose="02040503050406030204" pitchFamily="18" charset="0"/>
            <a:ea typeface="Cambria" panose="02040503050406030204" pitchFamily="18" charset="0"/>
          </a:endParaRPr>
        </a:p>
      </dgm:t>
    </dgm:pt>
    <dgm:pt modelId="{4512EBF8-3106-420A-91AC-E3A832D8B0BC}" type="sibTrans" cxnId="{383634FB-9E83-4EA3-ABE4-7B7E09B5B394}">
      <dgm:prSet/>
      <dgm:spPr/>
      <dgm:t>
        <a:bodyPr/>
        <a:lstStyle/>
        <a:p>
          <a:endParaRPr lang="id-ID" sz="2000">
            <a:latin typeface="Cambria" panose="02040503050406030204" pitchFamily="18" charset="0"/>
            <a:ea typeface="Cambria" panose="02040503050406030204" pitchFamily="18" charset="0"/>
          </a:endParaRPr>
        </a:p>
      </dgm:t>
    </dgm:pt>
    <dgm:pt modelId="{41674AED-0B34-4A6F-97EB-82D4DB4B156C}">
      <dgm:prSet phldrT="[Text]" custT="1"/>
      <dgm:spPr>
        <a:ln w="38100">
          <a:solidFill>
            <a:schemeClr val="accent3">
              <a:lumMod val="75000"/>
            </a:schemeClr>
          </a:solidFill>
          <a:prstDash val="sysDash"/>
        </a:ln>
      </dgm:spPr>
      <dgm:t>
        <a:bodyPr/>
        <a:lstStyle/>
        <a:p>
          <a:r>
            <a:rPr lang="id-ID" sz="2000" i="1" dirty="0">
              <a:latin typeface="Cambria" panose="02040503050406030204" pitchFamily="18" charset="0"/>
              <a:ea typeface="Cambria" panose="02040503050406030204" pitchFamily="18" charset="0"/>
            </a:rPr>
            <a:t>Communications</a:t>
          </a:r>
        </a:p>
      </dgm:t>
    </dgm:pt>
    <dgm:pt modelId="{DD19FDED-E8CA-4556-AD8D-3DFC89CE05F2}" type="parTrans" cxnId="{A62C4F7B-E5D9-4C96-BBD6-8B300B611CF2}">
      <dgm:prSet/>
      <dgm:spPr/>
      <dgm:t>
        <a:bodyPr/>
        <a:lstStyle/>
        <a:p>
          <a:endParaRPr lang="id-ID" sz="2000">
            <a:latin typeface="Cambria" panose="02040503050406030204" pitchFamily="18" charset="0"/>
            <a:ea typeface="Cambria" panose="02040503050406030204" pitchFamily="18" charset="0"/>
          </a:endParaRPr>
        </a:p>
      </dgm:t>
    </dgm:pt>
    <dgm:pt modelId="{0E4161E0-51C0-4B57-8809-8ABC7BBB13A7}" type="sibTrans" cxnId="{A62C4F7B-E5D9-4C96-BBD6-8B300B611CF2}">
      <dgm:prSet/>
      <dgm:spPr/>
      <dgm:t>
        <a:bodyPr/>
        <a:lstStyle/>
        <a:p>
          <a:endParaRPr lang="id-ID" sz="2000">
            <a:latin typeface="Cambria" panose="02040503050406030204" pitchFamily="18" charset="0"/>
            <a:ea typeface="Cambria" panose="02040503050406030204" pitchFamily="18" charset="0"/>
          </a:endParaRPr>
        </a:p>
      </dgm:t>
    </dgm:pt>
    <dgm:pt modelId="{47334152-30F1-45AB-BC5D-1B19BF663396}" type="pres">
      <dgm:prSet presAssocID="{015617E3-7B87-4DD9-B1B6-F82CB0FBC601}" presName="diagram" presStyleCnt="0">
        <dgm:presLayoutVars>
          <dgm:dir/>
          <dgm:resizeHandles val="exact"/>
        </dgm:presLayoutVars>
      </dgm:prSet>
      <dgm:spPr/>
      <dgm:t>
        <a:bodyPr/>
        <a:lstStyle/>
        <a:p>
          <a:endParaRPr lang="id-ID"/>
        </a:p>
      </dgm:t>
    </dgm:pt>
    <dgm:pt modelId="{5D69FFC5-EC23-486F-940C-2F7010C5F7C3}" type="pres">
      <dgm:prSet presAssocID="{20398BA3-56A3-4F2A-B20C-AF27FE07FC0A}" presName="node" presStyleLbl="node1" presStyleIdx="0" presStyleCnt="3" custScaleX="163453">
        <dgm:presLayoutVars>
          <dgm:bulletEnabled val="1"/>
        </dgm:presLayoutVars>
      </dgm:prSet>
      <dgm:spPr/>
      <dgm:t>
        <a:bodyPr/>
        <a:lstStyle/>
        <a:p>
          <a:endParaRPr lang="id-ID"/>
        </a:p>
      </dgm:t>
    </dgm:pt>
    <dgm:pt modelId="{FF182D0D-AF52-4931-BE1F-C3418BA7270F}" type="pres">
      <dgm:prSet presAssocID="{4B0FDCE3-D3B1-4A3C-8333-29A49CCBC26F}" presName="sibTrans" presStyleCnt="0"/>
      <dgm:spPr/>
    </dgm:pt>
    <dgm:pt modelId="{8723FBCE-5368-459B-8FED-812F32E750A9}" type="pres">
      <dgm:prSet presAssocID="{CEBD372D-4CE9-4384-9812-25359F1A89BA}" presName="node" presStyleLbl="node1" presStyleIdx="1" presStyleCnt="3" custScaleX="163453">
        <dgm:presLayoutVars>
          <dgm:bulletEnabled val="1"/>
        </dgm:presLayoutVars>
      </dgm:prSet>
      <dgm:spPr/>
      <dgm:t>
        <a:bodyPr/>
        <a:lstStyle/>
        <a:p>
          <a:endParaRPr lang="id-ID"/>
        </a:p>
      </dgm:t>
    </dgm:pt>
    <dgm:pt modelId="{DB638ED9-10CD-490C-99A8-C323DC617137}" type="pres">
      <dgm:prSet presAssocID="{4512EBF8-3106-420A-91AC-E3A832D8B0BC}" presName="sibTrans" presStyleCnt="0"/>
      <dgm:spPr/>
    </dgm:pt>
    <dgm:pt modelId="{9D18D9E0-A668-4E4A-82B3-1CB04E6719DF}" type="pres">
      <dgm:prSet presAssocID="{41674AED-0B34-4A6F-97EB-82D4DB4B156C}" presName="node" presStyleLbl="node1" presStyleIdx="2" presStyleCnt="3" custScaleX="163453">
        <dgm:presLayoutVars>
          <dgm:bulletEnabled val="1"/>
        </dgm:presLayoutVars>
      </dgm:prSet>
      <dgm:spPr/>
      <dgm:t>
        <a:bodyPr/>
        <a:lstStyle/>
        <a:p>
          <a:endParaRPr lang="id-ID"/>
        </a:p>
      </dgm:t>
    </dgm:pt>
  </dgm:ptLst>
  <dgm:cxnLst>
    <dgm:cxn modelId="{A62C4F7B-E5D9-4C96-BBD6-8B300B611CF2}" srcId="{015617E3-7B87-4DD9-B1B6-F82CB0FBC601}" destId="{41674AED-0B34-4A6F-97EB-82D4DB4B156C}" srcOrd="2" destOrd="0" parTransId="{DD19FDED-E8CA-4556-AD8D-3DFC89CE05F2}" sibTransId="{0E4161E0-51C0-4B57-8809-8ABC7BBB13A7}"/>
    <dgm:cxn modelId="{1A8853C1-A1A1-43DA-8E52-AFC1D4E9889A}" type="presOf" srcId="{41674AED-0B34-4A6F-97EB-82D4DB4B156C}" destId="{9D18D9E0-A668-4E4A-82B3-1CB04E6719DF}" srcOrd="0" destOrd="0" presId="urn:microsoft.com/office/officeart/2005/8/layout/default"/>
    <dgm:cxn modelId="{603FFDE0-376F-44E4-BDA7-65F79F72BDC5}" type="presOf" srcId="{015617E3-7B87-4DD9-B1B6-F82CB0FBC601}" destId="{47334152-30F1-45AB-BC5D-1B19BF663396}" srcOrd="0" destOrd="0" presId="urn:microsoft.com/office/officeart/2005/8/layout/default"/>
    <dgm:cxn modelId="{F6706F4C-C345-4544-99BA-BB8B0CAFF607}" type="presOf" srcId="{CEBD372D-4CE9-4384-9812-25359F1A89BA}" destId="{8723FBCE-5368-459B-8FED-812F32E750A9}" srcOrd="0" destOrd="0" presId="urn:microsoft.com/office/officeart/2005/8/layout/default"/>
    <dgm:cxn modelId="{4BD24A15-4A04-4F8C-89CD-FD7C4543BA1C}" type="presOf" srcId="{20398BA3-56A3-4F2A-B20C-AF27FE07FC0A}" destId="{5D69FFC5-EC23-486F-940C-2F7010C5F7C3}" srcOrd="0" destOrd="0" presId="urn:microsoft.com/office/officeart/2005/8/layout/default"/>
    <dgm:cxn modelId="{D6E71CAB-B088-48BD-B7D0-1C654C02DEC6}" srcId="{015617E3-7B87-4DD9-B1B6-F82CB0FBC601}" destId="{20398BA3-56A3-4F2A-B20C-AF27FE07FC0A}" srcOrd="0" destOrd="0" parTransId="{FB4B2478-5D82-4594-B262-D29C730F9E7A}" sibTransId="{4B0FDCE3-D3B1-4A3C-8333-29A49CCBC26F}"/>
    <dgm:cxn modelId="{383634FB-9E83-4EA3-ABE4-7B7E09B5B394}" srcId="{015617E3-7B87-4DD9-B1B6-F82CB0FBC601}" destId="{CEBD372D-4CE9-4384-9812-25359F1A89BA}" srcOrd="1" destOrd="0" parTransId="{D800069B-4CA4-44F7-8700-DA16B97FF3F5}" sibTransId="{4512EBF8-3106-420A-91AC-E3A832D8B0BC}"/>
    <dgm:cxn modelId="{0B896496-F3F5-4F1D-9705-F58ED9129A69}" type="presParOf" srcId="{47334152-30F1-45AB-BC5D-1B19BF663396}" destId="{5D69FFC5-EC23-486F-940C-2F7010C5F7C3}" srcOrd="0" destOrd="0" presId="urn:microsoft.com/office/officeart/2005/8/layout/default"/>
    <dgm:cxn modelId="{53FED972-665C-44B2-8933-BEE3A21F0367}" type="presParOf" srcId="{47334152-30F1-45AB-BC5D-1B19BF663396}" destId="{FF182D0D-AF52-4931-BE1F-C3418BA7270F}" srcOrd="1" destOrd="0" presId="urn:microsoft.com/office/officeart/2005/8/layout/default"/>
    <dgm:cxn modelId="{685EF77C-4F23-4A5E-85BB-47D873FB1EEF}" type="presParOf" srcId="{47334152-30F1-45AB-BC5D-1B19BF663396}" destId="{8723FBCE-5368-459B-8FED-812F32E750A9}" srcOrd="2" destOrd="0" presId="urn:microsoft.com/office/officeart/2005/8/layout/default"/>
    <dgm:cxn modelId="{8DAF1E7A-5B66-4F73-A388-6D67869D5A0D}" type="presParOf" srcId="{47334152-30F1-45AB-BC5D-1B19BF663396}" destId="{DB638ED9-10CD-490C-99A8-C323DC617137}" srcOrd="3" destOrd="0" presId="urn:microsoft.com/office/officeart/2005/8/layout/default"/>
    <dgm:cxn modelId="{27285369-BC59-47F9-9AD4-6DD9DA889AC2}" type="presParOf" srcId="{47334152-30F1-45AB-BC5D-1B19BF663396}" destId="{9D18D9E0-A668-4E4A-82B3-1CB04E6719DF}"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DA1808-370D-4885-8CCB-1E99F3659D9E}" type="doc">
      <dgm:prSet loTypeId="urn:microsoft.com/office/officeart/2005/8/layout/orgChart1" loCatId="hierarchy" qsTypeId="urn:microsoft.com/office/officeart/2005/8/quickstyle/simple1" qsCatId="simple" csTypeId="urn:microsoft.com/office/officeart/2005/8/colors/accent0_3" csCatId="mainScheme" phldr="1"/>
      <dgm:spPr/>
      <dgm:t>
        <a:bodyPr/>
        <a:lstStyle/>
        <a:p>
          <a:endParaRPr lang="en-US"/>
        </a:p>
      </dgm:t>
    </dgm:pt>
    <dgm:pt modelId="{10387080-6452-4336-BDCF-753C193E006A}">
      <dgm:prSet phldrT="[Text]"/>
      <dgm:spPr/>
      <dgm:t>
        <a:bodyPr/>
        <a:lstStyle/>
        <a:p>
          <a:r>
            <a:rPr lang="en-US" dirty="0" err="1">
              <a:latin typeface="Cambria" panose="02040503050406030204" pitchFamily="18" charset="0"/>
              <a:ea typeface="Cambria" panose="02040503050406030204" pitchFamily="18" charset="0"/>
            </a:rPr>
            <a:t>Perangkat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Eksternal</a:t>
          </a:r>
          <a:endParaRPr lang="en-US" dirty="0">
            <a:latin typeface="Cambria" panose="02040503050406030204" pitchFamily="18" charset="0"/>
            <a:ea typeface="Cambria" panose="02040503050406030204" pitchFamily="18" charset="0"/>
          </a:endParaRPr>
        </a:p>
      </dgm:t>
    </dgm:pt>
    <dgm:pt modelId="{C2678C5A-2087-4601-8B60-FC9C4B8D915B}" type="parTrans" cxnId="{C64BC4B2-7B99-4788-9BCE-DFA967D676E9}">
      <dgm:prSet/>
      <dgm:spPr/>
      <dgm:t>
        <a:bodyPr/>
        <a:lstStyle/>
        <a:p>
          <a:endParaRPr lang="en-US">
            <a:latin typeface="Cambria" panose="02040503050406030204" pitchFamily="18" charset="0"/>
            <a:ea typeface="Cambria" panose="02040503050406030204" pitchFamily="18" charset="0"/>
          </a:endParaRPr>
        </a:p>
      </dgm:t>
    </dgm:pt>
    <dgm:pt modelId="{7C3D0068-EF8B-4BEC-8718-5D7CF03321CD}" type="sibTrans" cxnId="{C64BC4B2-7B99-4788-9BCE-DFA967D676E9}">
      <dgm:prSet/>
      <dgm:spPr/>
      <dgm:t>
        <a:bodyPr/>
        <a:lstStyle/>
        <a:p>
          <a:endParaRPr lang="en-US">
            <a:latin typeface="Cambria" panose="02040503050406030204" pitchFamily="18" charset="0"/>
            <a:ea typeface="Cambria" panose="02040503050406030204" pitchFamily="18" charset="0"/>
          </a:endParaRPr>
        </a:p>
      </dgm:t>
    </dgm:pt>
    <dgm:pt modelId="{23373E25-FA15-49AC-A971-A4F0FB1DA719}">
      <dgm:prSet phldrT="[Text]"/>
      <dgm:spPr/>
      <dgm:t>
        <a:bodyPr/>
        <a:lstStyle/>
        <a:p>
          <a:r>
            <a:rPr lang="en-US" i="1" dirty="0">
              <a:latin typeface="Cambria" panose="02040503050406030204" pitchFamily="18" charset="0"/>
              <a:ea typeface="Cambria" panose="02040503050406030204" pitchFamily="18" charset="0"/>
            </a:rPr>
            <a:t>Port </a:t>
          </a:r>
          <a:r>
            <a:rPr lang="en-US" i="1" dirty="0" err="1">
              <a:latin typeface="Cambria" panose="02040503050406030204" pitchFamily="18" charset="0"/>
              <a:ea typeface="Cambria" panose="02040503050406030204" pitchFamily="18" charset="0"/>
            </a:rPr>
            <a:t>Input/Output</a:t>
          </a:r>
          <a:endParaRPr lang="en-US" i="1" dirty="0">
            <a:latin typeface="Cambria" panose="02040503050406030204" pitchFamily="18" charset="0"/>
            <a:ea typeface="Cambria" panose="02040503050406030204" pitchFamily="18" charset="0"/>
          </a:endParaRPr>
        </a:p>
      </dgm:t>
    </dgm:pt>
    <dgm:pt modelId="{5738C6F3-8390-4B2B-BDEB-AD63A2078A67}" type="parTrans" cxnId="{25F8E3FF-CBEB-446E-969B-710D3177F3DB}">
      <dgm:prSet/>
      <dgm:spPr/>
      <dgm:t>
        <a:bodyPr/>
        <a:lstStyle/>
        <a:p>
          <a:endParaRPr lang="en-US">
            <a:latin typeface="Cambria" panose="02040503050406030204" pitchFamily="18" charset="0"/>
            <a:ea typeface="Cambria" panose="02040503050406030204" pitchFamily="18" charset="0"/>
          </a:endParaRPr>
        </a:p>
      </dgm:t>
    </dgm:pt>
    <dgm:pt modelId="{5A544113-3553-4536-93BB-01E6795927BF}" type="sibTrans" cxnId="{25F8E3FF-CBEB-446E-969B-710D3177F3DB}">
      <dgm:prSet/>
      <dgm:spPr/>
      <dgm:t>
        <a:bodyPr/>
        <a:lstStyle/>
        <a:p>
          <a:endParaRPr lang="en-US">
            <a:latin typeface="Cambria" panose="02040503050406030204" pitchFamily="18" charset="0"/>
            <a:ea typeface="Cambria" panose="02040503050406030204" pitchFamily="18" charset="0"/>
          </a:endParaRPr>
        </a:p>
      </dgm:t>
    </dgm:pt>
    <dgm:pt modelId="{A8A19A5E-9047-44A5-9FA8-EDC6A00205E6}">
      <dgm:prSet phldrT="[Text]"/>
      <dgm:spPr/>
      <dgm:t>
        <a:bodyPr/>
        <a:lstStyle/>
        <a:p>
          <a:r>
            <a:rPr lang="id-ID" b="0" dirty="0">
              <a:latin typeface="Cambria" panose="02040503050406030204" pitchFamily="18" charset="0"/>
              <a:ea typeface="Cambria" panose="02040503050406030204" pitchFamily="18" charset="0"/>
            </a:rPr>
            <a:t>Perangkat Penyimpanan (</a:t>
          </a:r>
          <a:r>
            <a:rPr lang="id-ID" b="0" i="1" dirty="0">
              <a:latin typeface="Cambria" panose="02040503050406030204" pitchFamily="18" charset="0"/>
              <a:ea typeface="Cambria" panose="02040503050406030204" pitchFamily="18" charset="0"/>
            </a:rPr>
            <a:t>Storage Device</a:t>
          </a:r>
          <a:r>
            <a:rPr lang="id-ID" b="0" dirty="0">
              <a:latin typeface="Cambria" panose="02040503050406030204" pitchFamily="18" charset="0"/>
              <a:ea typeface="Cambria" panose="02040503050406030204" pitchFamily="18" charset="0"/>
            </a:rPr>
            <a:t>)</a:t>
          </a:r>
          <a:endParaRPr lang="en-US" b="0" dirty="0">
            <a:latin typeface="Cambria" panose="02040503050406030204" pitchFamily="18" charset="0"/>
            <a:ea typeface="Cambria" panose="02040503050406030204" pitchFamily="18" charset="0"/>
          </a:endParaRPr>
        </a:p>
      </dgm:t>
    </dgm:pt>
    <dgm:pt modelId="{6C411EEB-6D78-4E5C-93B6-80D510283621}" type="parTrans" cxnId="{F92DB367-0B89-413C-B055-B9493E8582F5}">
      <dgm:prSet/>
      <dgm:spPr/>
      <dgm:t>
        <a:bodyPr/>
        <a:lstStyle/>
        <a:p>
          <a:endParaRPr lang="en-US">
            <a:latin typeface="Cambria" panose="02040503050406030204" pitchFamily="18" charset="0"/>
            <a:ea typeface="Cambria" panose="02040503050406030204" pitchFamily="18" charset="0"/>
          </a:endParaRPr>
        </a:p>
      </dgm:t>
    </dgm:pt>
    <dgm:pt modelId="{7B49FB5F-95DF-4CB7-897A-911C86C6302A}" type="sibTrans" cxnId="{F92DB367-0B89-413C-B055-B9493E8582F5}">
      <dgm:prSet/>
      <dgm:spPr/>
      <dgm:t>
        <a:bodyPr/>
        <a:lstStyle/>
        <a:p>
          <a:endParaRPr lang="en-US">
            <a:latin typeface="Cambria" panose="02040503050406030204" pitchFamily="18" charset="0"/>
            <a:ea typeface="Cambria" panose="02040503050406030204" pitchFamily="18" charset="0"/>
          </a:endParaRPr>
        </a:p>
      </dgm:t>
    </dgm:pt>
    <dgm:pt modelId="{EFE65D4D-EB96-42F8-88D1-FB786C35EFD0}">
      <dgm:prSet phldrT="[Text]"/>
      <dgm:spPr/>
      <dgm:t>
        <a:bodyPr/>
        <a:lstStyle/>
        <a:p>
          <a:r>
            <a:rPr lang="id-ID" b="0" dirty="0">
              <a:latin typeface="Cambria" panose="02040503050406030204" pitchFamily="18" charset="0"/>
              <a:ea typeface="Cambria" panose="02040503050406030204" pitchFamily="18" charset="0"/>
            </a:rPr>
            <a:t>Perangkat </a:t>
          </a:r>
          <a:r>
            <a:rPr lang="id-ID" b="0" i="1" dirty="0">
              <a:latin typeface="Cambria" panose="02040503050406030204" pitchFamily="18" charset="0"/>
              <a:ea typeface="Cambria" panose="02040503050406030204" pitchFamily="18" charset="0"/>
            </a:rPr>
            <a:t>Input/Output</a:t>
          </a:r>
          <a:endParaRPr lang="en-US" b="0" dirty="0">
            <a:latin typeface="Cambria" panose="02040503050406030204" pitchFamily="18" charset="0"/>
            <a:ea typeface="Cambria" panose="02040503050406030204" pitchFamily="18" charset="0"/>
          </a:endParaRPr>
        </a:p>
      </dgm:t>
    </dgm:pt>
    <dgm:pt modelId="{7E2B50F1-1598-4998-B294-AC67A51FE5AF}" type="parTrans" cxnId="{66998285-F83F-467E-9CFC-712C3A36BB20}">
      <dgm:prSet/>
      <dgm:spPr/>
      <dgm:t>
        <a:bodyPr/>
        <a:lstStyle/>
        <a:p>
          <a:endParaRPr lang="en-US">
            <a:latin typeface="Cambria" panose="02040503050406030204" pitchFamily="18" charset="0"/>
            <a:ea typeface="Cambria" panose="02040503050406030204" pitchFamily="18" charset="0"/>
          </a:endParaRPr>
        </a:p>
      </dgm:t>
    </dgm:pt>
    <dgm:pt modelId="{1494360F-D318-4F9D-A971-FC7444F6EAE1}" type="sibTrans" cxnId="{66998285-F83F-467E-9CFC-712C3A36BB20}">
      <dgm:prSet/>
      <dgm:spPr/>
      <dgm:t>
        <a:bodyPr/>
        <a:lstStyle/>
        <a:p>
          <a:endParaRPr lang="en-US">
            <a:latin typeface="Cambria" panose="02040503050406030204" pitchFamily="18" charset="0"/>
            <a:ea typeface="Cambria" panose="02040503050406030204" pitchFamily="18" charset="0"/>
          </a:endParaRPr>
        </a:p>
      </dgm:t>
    </dgm:pt>
    <dgm:pt modelId="{06C53A12-1480-4596-91A0-1398A845C25B}">
      <dgm:prSet phldrT="[Text]"/>
      <dgm:spPr/>
      <dgm:t>
        <a:bodyPr/>
        <a:lstStyle/>
        <a:p>
          <a:r>
            <a:rPr lang="en-US" dirty="0" err="1">
              <a:latin typeface="Cambria" panose="02040503050406030204" pitchFamily="18" charset="0"/>
              <a:ea typeface="Cambria" panose="02040503050406030204" pitchFamily="18" charset="0"/>
            </a:rPr>
            <a:t>Perangkat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Masukan</a:t>
          </a:r>
          <a:r>
            <a:rPr lang="en-US" dirty="0">
              <a:latin typeface="Cambria" panose="02040503050406030204" pitchFamily="18" charset="0"/>
              <a:ea typeface="Cambria" panose="02040503050406030204" pitchFamily="18" charset="0"/>
            </a:rPr>
            <a:t> (</a:t>
          </a:r>
          <a:r>
            <a:rPr lang="en-US" i="1" dirty="0">
              <a:latin typeface="Cambria" panose="02040503050406030204" pitchFamily="18" charset="0"/>
              <a:ea typeface="Cambria" panose="02040503050406030204" pitchFamily="18" charset="0"/>
            </a:rPr>
            <a:t>Input Device</a:t>
          </a:r>
          <a:r>
            <a:rPr lang="en-US" dirty="0">
              <a:latin typeface="Cambria" panose="02040503050406030204" pitchFamily="18" charset="0"/>
              <a:ea typeface="Cambria" panose="02040503050406030204" pitchFamily="18" charset="0"/>
            </a:rPr>
            <a:t>)</a:t>
          </a:r>
        </a:p>
      </dgm:t>
    </dgm:pt>
    <dgm:pt modelId="{04E05453-B5FC-40F8-A944-085F7B08AACB}" type="parTrans" cxnId="{8605A35A-28C3-44D1-8282-A8B33266A2C3}">
      <dgm:prSet/>
      <dgm:spPr/>
      <dgm:t>
        <a:bodyPr/>
        <a:lstStyle/>
        <a:p>
          <a:endParaRPr lang="en-US">
            <a:latin typeface="Cambria" panose="02040503050406030204" pitchFamily="18" charset="0"/>
            <a:ea typeface="Cambria" panose="02040503050406030204" pitchFamily="18" charset="0"/>
          </a:endParaRPr>
        </a:p>
      </dgm:t>
    </dgm:pt>
    <dgm:pt modelId="{3F940266-C093-4E0A-AA4A-C314FE77DEB7}" type="sibTrans" cxnId="{8605A35A-28C3-44D1-8282-A8B33266A2C3}">
      <dgm:prSet/>
      <dgm:spPr/>
      <dgm:t>
        <a:bodyPr/>
        <a:lstStyle/>
        <a:p>
          <a:endParaRPr lang="en-US">
            <a:latin typeface="Cambria" panose="02040503050406030204" pitchFamily="18" charset="0"/>
            <a:ea typeface="Cambria" panose="02040503050406030204" pitchFamily="18" charset="0"/>
          </a:endParaRPr>
        </a:p>
      </dgm:t>
    </dgm:pt>
    <dgm:pt modelId="{3E2BBC40-028D-4660-8561-AE494E769C5F}">
      <dgm:prSet/>
      <dgm:spPr/>
      <dgm:t>
        <a:bodyPr/>
        <a:lstStyle/>
        <a:p>
          <a:r>
            <a:rPr lang="en-US" dirty="0" err="1">
              <a:latin typeface="Cambria" panose="02040503050406030204" pitchFamily="18" charset="0"/>
              <a:ea typeface="Cambria" panose="02040503050406030204" pitchFamily="18" charset="0"/>
            </a:rPr>
            <a:t>Perangkat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Keluaran</a:t>
          </a:r>
          <a:r>
            <a:rPr lang="en-US" dirty="0">
              <a:latin typeface="Cambria" panose="02040503050406030204" pitchFamily="18" charset="0"/>
              <a:ea typeface="Cambria" panose="02040503050406030204" pitchFamily="18" charset="0"/>
            </a:rPr>
            <a:t> (</a:t>
          </a:r>
          <a:r>
            <a:rPr lang="en-US" i="1" dirty="0">
              <a:latin typeface="Cambria" panose="02040503050406030204" pitchFamily="18" charset="0"/>
              <a:ea typeface="Cambria" panose="02040503050406030204" pitchFamily="18" charset="0"/>
            </a:rPr>
            <a:t>Output Device</a:t>
          </a:r>
          <a:r>
            <a:rPr lang="en-US" dirty="0">
              <a:latin typeface="Cambria" panose="02040503050406030204" pitchFamily="18" charset="0"/>
              <a:ea typeface="Cambria" panose="02040503050406030204" pitchFamily="18" charset="0"/>
            </a:rPr>
            <a:t>)</a:t>
          </a:r>
        </a:p>
      </dgm:t>
    </dgm:pt>
    <dgm:pt modelId="{9E331B30-921D-4808-8937-5E3D0AAA9674}" type="parTrans" cxnId="{C0F905FC-BB69-42DC-BA78-6E72B7DBC7EE}">
      <dgm:prSet/>
      <dgm:spPr/>
      <dgm:t>
        <a:bodyPr/>
        <a:lstStyle/>
        <a:p>
          <a:endParaRPr lang="en-US">
            <a:latin typeface="Cambria" panose="02040503050406030204" pitchFamily="18" charset="0"/>
            <a:ea typeface="Cambria" panose="02040503050406030204" pitchFamily="18" charset="0"/>
          </a:endParaRPr>
        </a:p>
      </dgm:t>
    </dgm:pt>
    <dgm:pt modelId="{78202BB4-0858-4FF3-B0E0-B8FA78146EC4}" type="sibTrans" cxnId="{C0F905FC-BB69-42DC-BA78-6E72B7DBC7EE}">
      <dgm:prSet/>
      <dgm:spPr/>
      <dgm:t>
        <a:bodyPr/>
        <a:lstStyle/>
        <a:p>
          <a:endParaRPr lang="en-US">
            <a:latin typeface="Cambria" panose="02040503050406030204" pitchFamily="18" charset="0"/>
            <a:ea typeface="Cambria" panose="02040503050406030204" pitchFamily="18" charset="0"/>
          </a:endParaRPr>
        </a:p>
      </dgm:t>
    </dgm:pt>
    <dgm:pt modelId="{01864D96-6BE0-4519-9BDD-E2C5E6B3C712}" type="pres">
      <dgm:prSet presAssocID="{22DA1808-370D-4885-8CCB-1E99F3659D9E}" presName="hierChild1" presStyleCnt="0">
        <dgm:presLayoutVars>
          <dgm:orgChart val="1"/>
          <dgm:chPref val="1"/>
          <dgm:dir/>
          <dgm:animOne val="branch"/>
          <dgm:animLvl val="lvl"/>
          <dgm:resizeHandles/>
        </dgm:presLayoutVars>
      </dgm:prSet>
      <dgm:spPr/>
      <dgm:t>
        <a:bodyPr/>
        <a:lstStyle/>
        <a:p>
          <a:endParaRPr lang="id-ID"/>
        </a:p>
      </dgm:t>
    </dgm:pt>
    <dgm:pt modelId="{F0627744-2A9B-4384-90B5-007994F3D5F1}" type="pres">
      <dgm:prSet presAssocID="{10387080-6452-4336-BDCF-753C193E006A}" presName="hierRoot1" presStyleCnt="0">
        <dgm:presLayoutVars>
          <dgm:hierBranch val="init"/>
        </dgm:presLayoutVars>
      </dgm:prSet>
      <dgm:spPr/>
    </dgm:pt>
    <dgm:pt modelId="{B6B8AA32-8CC9-4B49-930D-0E5F9FC95182}" type="pres">
      <dgm:prSet presAssocID="{10387080-6452-4336-BDCF-753C193E006A}" presName="rootComposite1" presStyleCnt="0"/>
      <dgm:spPr/>
    </dgm:pt>
    <dgm:pt modelId="{7963FEF9-09C1-47AF-BC80-D514DAA14460}" type="pres">
      <dgm:prSet presAssocID="{10387080-6452-4336-BDCF-753C193E006A}" presName="rootText1" presStyleLbl="node0" presStyleIdx="0" presStyleCnt="1" custScaleX="146410" custScaleY="146410">
        <dgm:presLayoutVars>
          <dgm:chPref val="3"/>
        </dgm:presLayoutVars>
      </dgm:prSet>
      <dgm:spPr>
        <a:prstGeom prst="roundRect">
          <a:avLst/>
        </a:prstGeom>
      </dgm:spPr>
      <dgm:t>
        <a:bodyPr/>
        <a:lstStyle/>
        <a:p>
          <a:endParaRPr lang="id-ID"/>
        </a:p>
      </dgm:t>
    </dgm:pt>
    <dgm:pt modelId="{81122559-BD84-44DC-94E1-66974690C247}" type="pres">
      <dgm:prSet presAssocID="{10387080-6452-4336-BDCF-753C193E006A}" presName="rootConnector1" presStyleLbl="node1" presStyleIdx="0" presStyleCnt="0"/>
      <dgm:spPr/>
      <dgm:t>
        <a:bodyPr/>
        <a:lstStyle/>
        <a:p>
          <a:endParaRPr lang="id-ID"/>
        </a:p>
      </dgm:t>
    </dgm:pt>
    <dgm:pt modelId="{A1C4E54B-AA5F-43EC-BAEF-4ECF2EA3D7DB}" type="pres">
      <dgm:prSet presAssocID="{10387080-6452-4336-BDCF-753C193E006A}" presName="hierChild2" presStyleCnt="0"/>
      <dgm:spPr/>
    </dgm:pt>
    <dgm:pt modelId="{1A40613D-E926-4CBF-AFBF-E16E0C83C451}" type="pres">
      <dgm:prSet presAssocID="{5738C6F3-8390-4B2B-BDEB-AD63A2078A67}" presName="Name37" presStyleLbl="parChTrans1D2" presStyleIdx="0" presStyleCnt="5"/>
      <dgm:spPr/>
      <dgm:t>
        <a:bodyPr/>
        <a:lstStyle/>
        <a:p>
          <a:endParaRPr lang="id-ID"/>
        </a:p>
      </dgm:t>
    </dgm:pt>
    <dgm:pt modelId="{C28B22E6-FC35-43C1-A506-0B034E3341C9}" type="pres">
      <dgm:prSet presAssocID="{23373E25-FA15-49AC-A971-A4F0FB1DA719}" presName="hierRoot2" presStyleCnt="0">
        <dgm:presLayoutVars>
          <dgm:hierBranch val="init"/>
        </dgm:presLayoutVars>
      </dgm:prSet>
      <dgm:spPr/>
    </dgm:pt>
    <dgm:pt modelId="{58F60010-C0F8-45D4-96F8-19D1F1B9D6C3}" type="pres">
      <dgm:prSet presAssocID="{23373E25-FA15-49AC-A971-A4F0FB1DA719}" presName="rootComposite" presStyleCnt="0"/>
      <dgm:spPr/>
    </dgm:pt>
    <dgm:pt modelId="{B4BF3D5A-E966-4915-8F57-EAC71010605A}" type="pres">
      <dgm:prSet presAssocID="{23373E25-FA15-49AC-A971-A4F0FB1DA719}" presName="rootText" presStyleLbl="node2" presStyleIdx="0" presStyleCnt="5" custScaleX="133100" custScaleY="133100">
        <dgm:presLayoutVars>
          <dgm:chPref val="3"/>
        </dgm:presLayoutVars>
      </dgm:prSet>
      <dgm:spPr>
        <a:prstGeom prst="roundRect">
          <a:avLst/>
        </a:prstGeom>
      </dgm:spPr>
      <dgm:t>
        <a:bodyPr/>
        <a:lstStyle/>
        <a:p>
          <a:endParaRPr lang="id-ID"/>
        </a:p>
      </dgm:t>
    </dgm:pt>
    <dgm:pt modelId="{7BBE748F-38BF-4324-8627-21722BF16B17}" type="pres">
      <dgm:prSet presAssocID="{23373E25-FA15-49AC-A971-A4F0FB1DA719}" presName="rootConnector" presStyleLbl="node2" presStyleIdx="0" presStyleCnt="5"/>
      <dgm:spPr/>
      <dgm:t>
        <a:bodyPr/>
        <a:lstStyle/>
        <a:p>
          <a:endParaRPr lang="id-ID"/>
        </a:p>
      </dgm:t>
    </dgm:pt>
    <dgm:pt modelId="{26D0B0FC-E862-4AFF-9173-2EF8BBDA7663}" type="pres">
      <dgm:prSet presAssocID="{23373E25-FA15-49AC-A971-A4F0FB1DA719}" presName="hierChild4" presStyleCnt="0"/>
      <dgm:spPr/>
    </dgm:pt>
    <dgm:pt modelId="{9F9959DC-E9EC-41AE-844B-033C49AB3F9B}" type="pres">
      <dgm:prSet presAssocID="{23373E25-FA15-49AC-A971-A4F0FB1DA719}" presName="hierChild5" presStyleCnt="0"/>
      <dgm:spPr/>
    </dgm:pt>
    <dgm:pt modelId="{60B183FD-2E9E-4021-9D25-52FFD0E432A5}" type="pres">
      <dgm:prSet presAssocID="{04E05453-B5FC-40F8-A944-085F7B08AACB}" presName="Name37" presStyleLbl="parChTrans1D2" presStyleIdx="1" presStyleCnt="5"/>
      <dgm:spPr/>
      <dgm:t>
        <a:bodyPr/>
        <a:lstStyle/>
        <a:p>
          <a:endParaRPr lang="id-ID"/>
        </a:p>
      </dgm:t>
    </dgm:pt>
    <dgm:pt modelId="{05F31B19-E8E7-44AD-987A-1795CBFBBBFF}" type="pres">
      <dgm:prSet presAssocID="{06C53A12-1480-4596-91A0-1398A845C25B}" presName="hierRoot2" presStyleCnt="0">
        <dgm:presLayoutVars>
          <dgm:hierBranch val="init"/>
        </dgm:presLayoutVars>
      </dgm:prSet>
      <dgm:spPr/>
    </dgm:pt>
    <dgm:pt modelId="{58802452-4F0A-4EA3-8236-D7795B8EAF28}" type="pres">
      <dgm:prSet presAssocID="{06C53A12-1480-4596-91A0-1398A845C25B}" presName="rootComposite" presStyleCnt="0"/>
      <dgm:spPr/>
    </dgm:pt>
    <dgm:pt modelId="{DB780B5B-DFEB-45C5-8C7A-44B01711606D}" type="pres">
      <dgm:prSet presAssocID="{06C53A12-1480-4596-91A0-1398A845C25B}" presName="rootText" presStyleLbl="node2" presStyleIdx="1" presStyleCnt="5" custScaleX="133100" custScaleY="133100">
        <dgm:presLayoutVars>
          <dgm:chPref val="3"/>
        </dgm:presLayoutVars>
      </dgm:prSet>
      <dgm:spPr>
        <a:prstGeom prst="roundRect">
          <a:avLst/>
        </a:prstGeom>
      </dgm:spPr>
      <dgm:t>
        <a:bodyPr/>
        <a:lstStyle/>
        <a:p>
          <a:endParaRPr lang="id-ID"/>
        </a:p>
      </dgm:t>
    </dgm:pt>
    <dgm:pt modelId="{F47D8AE2-3463-46EA-B510-F9711D776647}" type="pres">
      <dgm:prSet presAssocID="{06C53A12-1480-4596-91A0-1398A845C25B}" presName="rootConnector" presStyleLbl="node2" presStyleIdx="1" presStyleCnt="5"/>
      <dgm:spPr/>
      <dgm:t>
        <a:bodyPr/>
        <a:lstStyle/>
        <a:p>
          <a:endParaRPr lang="id-ID"/>
        </a:p>
      </dgm:t>
    </dgm:pt>
    <dgm:pt modelId="{035EAD00-829A-4408-BA08-F8CA5C81559B}" type="pres">
      <dgm:prSet presAssocID="{06C53A12-1480-4596-91A0-1398A845C25B}" presName="hierChild4" presStyleCnt="0"/>
      <dgm:spPr/>
    </dgm:pt>
    <dgm:pt modelId="{C7602078-72B1-414B-930B-DFCF4364B632}" type="pres">
      <dgm:prSet presAssocID="{06C53A12-1480-4596-91A0-1398A845C25B}" presName="hierChild5" presStyleCnt="0"/>
      <dgm:spPr/>
    </dgm:pt>
    <dgm:pt modelId="{15573006-A494-45DC-BE2A-2D349DF201C5}" type="pres">
      <dgm:prSet presAssocID="{9E331B30-921D-4808-8937-5E3D0AAA9674}" presName="Name37" presStyleLbl="parChTrans1D2" presStyleIdx="2" presStyleCnt="5"/>
      <dgm:spPr/>
      <dgm:t>
        <a:bodyPr/>
        <a:lstStyle/>
        <a:p>
          <a:endParaRPr lang="id-ID"/>
        </a:p>
      </dgm:t>
    </dgm:pt>
    <dgm:pt modelId="{E0885D83-051A-47AE-A928-0B943C142330}" type="pres">
      <dgm:prSet presAssocID="{3E2BBC40-028D-4660-8561-AE494E769C5F}" presName="hierRoot2" presStyleCnt="0">
        <dgm:presLayoutVars>
          <dgm:hierBranch val="init"/>
        </dgm:presLayoutVars>
      </dgm:prSet>
      <dgm:spPr/>
    </dgm:pt>
    <dgm:pt modelId="{108CF9F3-7BF3-491B-8DA0-27551C8E2912}" type="pres">
      <dgm:prSet presAssocID="{3E2BBC40-028D-4660-8561-AE494E769C5F}" presName="rootComposite" presStyleCnt="0"/>
      <dgm:spPr/>
    </dgm:pt>
    <dgm:pt modelId="{FA7C6F53-8873-4EFE-AFB2-5A7683EAB00A}" type="pres">
      <dgm:prSet presAssocID="{3E2BBC40-028D-4660-8561-AE494E769C5F}" presName="rootText" presStyleLbl="node2" presStyleIdx="2" presStyleCnt="5" custScaleX="133100" custScaleY="133100">
        <dgm:presLayoutVars>
          <dgm:chPref val="3"/>
        </dgm:presLayoutVars>
      </dgm:prSet>
      <dgm:spPr>
        <a:prstGeom prst="roundRect">
          <a:avLst/>
        </a:prstGeom>
      </dgm:spPr>
      <dgm:t>
        <a:bodyPr/>
        <a:lstStyle/>
        <a:p>
          <a:endParaRPr lang="id-ID"/>
        </a:p>
      </dgm:t>
    </dgm:pt>
    <dgm:pt modelId="{22C130B0-8A69-40E4-9B84-B917ED3E4129}" type="pres">
      <dgm:prSet presAssocID="{3E2BBC40-028D-4660-8561-AE494E769C5F}" presName="rootConnector" presStyleLbl="node2" presStyleIdx="2" presStyleCnt="5"/>
      <dgm:spPr/>
      <dgm:t>
        <a:bodyPr/>
        <a:lstStyle/>
        <a:p>
          <a:endParaRPr lang="id-ID"/>
        </a:p>
      </dgm:t>
    </dgm:pt>
    <dgm:pt modelId="{543FCD75-EBE9-48D1-9E66-2399898102FA}" type="pres">
      <dgm:prSet presAssocID="{3E2BBC40-028D-4660-8561-AE494E769C5F}" presName="hierChild4" presStyleCnt="0"/>
      <dgm:spPr/>
    </dgm:pt>
    <dgm:pt modelId="{E2BA6728-E180-4E5B-A7B1-F1CBF4E5515C}" type="pres">
      <dgm:prSet presAssocID="{3E2BBC40-028D-4660-8561-AE494E769C5F}" presName="hierChild5" presStyleCnt="0"/>
      <dgm:spPr/>
    </dgm:pt>
    <dgm:pt modelId="{2677DA04-F7C5-4727-AAB2-FB130C665F10}" type="pres">
      <dgm:prSet presAssocID="{6C411EEB-6D78-4E5C-93B6-80D510283621}" presName="Name37" presStyleLbl="parChTrans1D2" presStyleIdx="3" presStyleCnt="5"/>
      <dgm:spPr/>
      <dgm:t>
        <a:bodyPr/>
        <a:lstStyle/>
        <a:p>
          <a:endParaRPr lang="id-ID"/>
        </a:p>
      </dgm:t>
    </dgm:pt>
    <dgm:pt modelId="{5A2EB5F5-096C-4575-AD5D-5E14E135F2DF}" type="pres">
      <dgm:prSet presAssocID="{A8A19A5E-9047-44A5-9FA8-EDC6A00205E6}" presName="hierRoot2" presStyleCnt="0">
        <dgm:presLayoutVars>
          <dgm:hierBranch val="init"/>
        </dgm:presLayoutVars>
      </dgm:prSet>
      <dgm:spPr/>
    </dgm:pt>
    <dgm:pt modelId="{27A55D70-D225-458A-A805-E0C5C7D05B2C}" type="pres">
      <dgm:prSet presAssocID="{A8A19A5E-9047-44A5-9FA8-EDC6A00205E6}" presName="rootComposite" presStyleCnt="0"/>
      <dgm:spPr/>
    </dgm:pt>
    <dgm:pt modelId="{F5F1C5E7-E86F-44EE-9043-8BBDB715F6BB}" type="pres">
      <dgm:prSet presAssocID="{A8A19A5E-9047-44A5-9FA8-EDC6A00205E6}" presName="rootText" presStyleLbl="node2" presStyleIdx="3" presStyleCnt="5" custScaleX="133100" custScaleY="133100">
        <dgm:presLayoutVars>
          <dgm:chPref val="3"/>
        </dgm:presLayoutVars>
      </dgm:prSet>
      <dgm:spPr>
        <a:prstGeom prst="roundRect">
          <a:avLst/>
        </a:prstGeom>
      </dgm:spPr>
      <dgm:t>
        <a:bodyPr/>
        <a:lstStyle/>
        <a:p>
          <a:endParaRPr lang="id-ID"/>
        </a:p>
      </dgm:t>
    </dgm:pt>
    <dgm:pt modelId="{E9F793AD-33B9-4DC3-A8B2-3221475D6DA0}" type="pres">
      <dgm:prSet presAssocID="{A8A19A5E-9047-44A5-9FA8-EDC6A00205E6}" presName="rootConnector" presStyleLbl="node2" presStyleIdx="3" presStyleCnt="5"/>
      <dgm:spPr/>
      <dgm:t>
        <a:bodyPr/>
        <a:lstStyle/>
        <a:p>
          <a:endParaRPr lang="id-ID"/>
        </a:p>
      </dgm:t>
    </dgm:pt>
    <dgm:pt modelId="{F557DE37-B4FA-4664-8362-A85D19C70F81}" type="pres">
      <dgm:prSet presAssocID="{A8A19A5E-9047-44A5-9FA8-EDC6A00205E6}" presName="hierChild4" presStyleCnt="0"/>
      <dgm:spPr/>
    </dgm:pt>
    <dgm:pt modelId="{09EA58C1-2E83-465D-83CD-DDE3037B4932}" type="pres">
      <dgm:prSet presAssocID="{A8A19A5E-9047-44A5-9FA8-EDC6A00205E6}" presName="hierChild5" presStyleCnt="0"/>
      <dgm:spPr/>
    </dgm:pt>
    <dgm:pt modelId="{1E485D6D-7220-46ED-A42E-3A7DE9273F32}" type="pres">
      <dgm:prSet presAssocID="{7E2B50F1-1598-4998-B294-AC67A51FE5AF}" presName="Name37" presStyleLbl="parChTrans1D2" presStyleIdx="4" presStyleCnt="5"/>
      <dgm:spPr/>
      <dgm:t>
        <a:bodyPr/>
        <a:lstStyle/>
        <a:p>
          <a:endParaRPr lang="id-ID"/>
        </a:p>
      </dgm:t>
    </dgm:pt>
    <dgm:pt modelId="{FBCA5461-CDB2-4B3F-8361-2785642EB569}" type="pres">
      <dgm:prSet presAssocID="{EFE65D4D-EB96-42F8-88D1-FB786C35EFD0}" presName="hierRoot2" presStyleCnt="0">
        <dgm:presLayoutVars>
          <dgm:hierBranch val="init"/>
        </dgm:presLayoutVars>
      </dgm:prSet>
      <dgm:spPr/>
    </dgm:pt>
    <dgm:pt modelId="{E96D1ABF-844B-4BE5-BF0D-4C72511BF43F}" type="pres">
      <dgm:prSet presAssocID="{EFE65D4D-EB96-42F8-88D1-FB786C35EFD0}" presName="rootComposite" presStyleCnt="0"/>
      <dgm:spPr/>
    </dgm:pt>
    <dgm:pt modelId="{9397F317-3201-4359-A0B8-A42C0D205CD6}" type="pres">
      <dgm:prSet presAssocID="{EFE65D4D-EB96-42F8-88D1-FB786C35EFD0}" presName="rootText" presStyleLbl="node2" presStyleIdx="4" presStyleCnt="5" custScaleX="133100" custScaleY="133100">
        <dgm:presLayoutVars>
          <dgm:chPref val="3"/>
        </dgm:presLayoutVars>
      </dgm:prSet>
      <dgm:spPr>
        <a:prstGeom prst="roundRect">
          <a:avLst/>
        </a:prstGeom>
      </dgm:spPr>
      <dgm:t>
        <a:bodyPr/>
        <a:lstStyle/>
        <a:p>
          <a:endParaRPr lang="id-ID"/>
        </a:p>
      </dgm:t>
    </dgm:pt>
    <dgm:pt modelId="{0ECFD821-9F19-4D65-9BF9-9A49D499D429}" type="pres">
      <dgm:prSet presAssocID="{EFE65D4D-EB96-42F8-88D1-FB786C35EFD0}" presName="rootConnector" presStyleLbl="node2" presStyleIdx="4" presStyleCnt="5"/>
      <dgm:spPr/>
      <dgm:t>
        <a:bodyPr/>
        <a:lstStyle/>
        <a:p>
          <a:endParaRPr lang="id-ID"/>
        </a:p>
      </dgm:t>
    </dgm:pt>
    <dgm:pt modelId="{E71B0AF9-430E-4F38-9391-535EB4E44C66}" type="pres">
      <dgm:prSet presAssocID="{EFE65D4D-EB96-42F8-88D1-FB786C35EFD0}" presName="hierChild4" presStyleCnt="0"/>
      <dgm:spPr/>
    </dgm:pt>
    <dgm:pt modelId="{B12FDFEE-BCE4-4F07-9AD0-F84C83A15022}" type="pres">
      <dgm:prSet presAssocID="{EFE65D4D-EB96-42F8-88D1-FB786C35EFD0}" presName="hierChild5" presStyleCnt="0"/>
      <dgm:spPr/>
    </dgm:pt>
    <dgm:pt modelId="{B7A679E1-FC24-4596-BD48-BD1C9FC8176B}" type="pres">
      <dgm:prSet presAssocID="{10387080-6452-4336-BDCF-753C193E006A}" presName="hierChild3" presStyleCnt="0"/>
      <dgm:spPr/>
    </dgm:pt>
  </dgm:ptLst>
  <dgm:cxnLst>
    <dgm:cxn modelId="{22B2E977-BF22-4D02-A6A1-49E0F88F4CB0}" type="presOf" srcId="{A8A19A5E-9047-44A5-9FA8-EDC6A00205E6}" destId="{E9F793AD-33B9-4DC3-A8B2-3221475D6DA0}" srcOrd="1" destOrd="0" presId="urn:microsoft.com/office/officeart/2005/8/layout/orgChart1"/>
    <dgm:cxn modelId="{7E5CB60F-DC84-4BE6-81A3-3E228F0019A1}" type="presOf" srcId="{7E2B50F1-1598-4998-B294-AC67A51FE5AF}" destId="{1E485D6D-7220-46ED-A42E-3A7DE9273F32}" srcOrd="0" destOrd="0" presId="urn:microsoft.com/office/officeart/2005/8/layout/orgChart1"/>
    <dgm:cxn modelId="{0562EC55-10E9-47E3-84C7-70BD95005599}" type="presOf" srcId="{04E05453-B5FC-40F8-A944-085F7B08AACB}" destId="{60B183FD-2E9E-4021-9D25-52FFD0E432A5}" srcOrd="0" destOrd="0" presId="urn:microsoft.com/office/officeart/2005/8/layout/orgChart1"/>
    <dgm:cxn modelId="{86C628E0-CCCD-4587-8116-604A0D588180}" type="presOf" srcId="{5738C6F3-8390-4B2B-BDEB-AD63A2078A67}" destId="{1A40613D-E926-4CBF-AFBF-E16E0C83C451}" srcOrd="0" destOrd="0" presId="urn:microsoft.com/office/officeart/2005/8/layout/orgChart1"/>
    <dgm:cxn modelId="{25F8E3FF-CBEB-446E-969B-710D3177F3DB}" srcId="{10387080-6452-4336-BDCF-753C193E006A}" destId="{23373E25-FA15-49AC-A971-A4F0FB1DA719}" srcOrd="0" destOrd="0" parTransId="{5738C6F3-8390-4B2B-BDEB-AD63A2078A67}" sibTransId="{5A544113-3553-4536-93BB-01E6795927BF}"/>
    <dgm:cxn modelId="{D58950B4-3664-46E5-8C18-6FA44B910C02}" type="presOf" srcId="{23373E25-FA15-49AC-A971-A4F0FB1DA719}" destId="{B4BF3D5A-E966-4915-8F57-EAC71010605A}" srcOrd="0" destOrd="0" presId="urn:microsoft.com/office/officeart/2005/8/layout/orgChart1"/>
    <dgm:cxn modelId="{C0F905FC-BB69-42DC-BA78-6E72B7DBC7EE}" srcId="{10387080-6452-4336-BDCF-753C193E006A}" destId="{3E2BBC40-028D-4660-8561-AE494E769C5F}" srcOrd="2" destOrd="0" parTransId="{9E331B30-921D-4808-8937-5E3D0AAA9674}" sibTransId="{78202BB4-0858-4FF3-B0E0-B8FA78146EC4}"/>
    <dgm:cxn modelId="{8605A35A-28C3-44D1-8282-A8B33266A2C3}" srcId="{10387080-6452-4336-BDCF-753C193E006A}" destId="{06C53A12-1480-4596-91A0-1398A845C25B}" srcOrd="1" destOrd="0" parTransId="{04E05453-B5FC-40F8-A944-085F7B08AACB}" sibTransId="{3F940266-C093-4E0A-AA4A-C314FE77DEB7}"/>
    <dgm:cxn modelId="{14AF2B1C-BB3E-4861-8E5F-E223F32868EE}" type="presOf" srcId="{EFE65D4D-EB96-42F8-88D1-FB786C35EFD0}" destId="{0ECFD821-9F19-4D65-9BF9-9A49D499D429}" srcOrd="1" destOrd="0" presId="urn:microsoft.com/office/officeart/2005/8/layout/orgChart1"/>
    <dgm:cxn modelId="{C64BC4B2-7B99-4788-9BCE-DFA967D676E9}" srcId="{22DA1808-370D-4885-8CCB-1E99F3659D9E}" destId="{10387080-6452-4336-BDCF-753C193E006A}" srcOrd="0" destOrd="0" parTransId="{C2678C5A-2087-4601-8B60-FC9C4B8D915B}" sibTransId="{7C3D0068-EF8B-4BEC-8718-5D7CF03321CD}"/>
    <dgm:cxn modelId="{2A5CA18A-0B8D-4A08-9DD0-00DE7F68C602}" type="presOf" srcId="{23373E25-FA15-49AC-A971-A4F0FB1DA719}" destId="{7BBE748F-38BF-4324-8627-21722BF16B17}" srcOrd="1" destOrd="0" presId="urn:microsoft.com/office/officeart/2005/8/layout/orgChart1"/>
    <dgm:cxn modelId="{E02D913E-B4C4-45C1-AC85-62E85D6DA8D3}" type="presOf" srcId="{9E331B30-921D-4808-8937-5E3D0AAA9674}" destId="{15573006-A494-45DC-BE2A-2D349DF201C5}" srcOrd="0" destOrd="0" presId="urn:microsoft.com/office/officeart/2005/8/layout/orgChart1"/>
    <dgm:cxn modelId="{F92DB367-0B89-413C-B055-B9493E8582F5}" srcId="{10387080-6452-4336-BDCF-753C193E006A}" destId="{A8A19A5E-9047-44A5-9FA8-EDC6A00205E6}" srcOrd="3" destOrd="0" parTransId="{6C411EEB-6D78-4E5C-93B6-80D510283621}" sibTransId="{7B49FB5F-95DF-4CB7-897A-911C86C6302A}"/>
    <dgm:cxn modelId="{D9F6C6D6-A3AB-4CC8-9F43-B08ACEB304E2}" type="presOf" srcId="{EFE65D4D-EB96-42F8-88D1-FB786C35EFD0}" destId="{9397F317-3201-4359-A0B8-A42C0D205CD6}" srcOrd="0" destOrd="0" presId="urn:microsoft.com/office/officeart/2005/8/layout/orgChart1"/>
    <dgm:cxn modelId="{3586C15E-8576-44B9-AA2C-E3231D1A921D}" type="presOf" srcId="{3E2BBC40-028D-4660-8561-AE494E769C5F}" destId="{22C130B0-8A69-40E4-9B84-B917ED3E4129}" srcOrd="1" destOrd="0" presId="urn:microsoft.com/office/officeart/2005/8/layout/orgChart1"/>
    <dgm:cxn modelId="{577E7E0A-A86E-4599-9F9A-669596E86809}" type="presOf" srcId="{6C411EEB-6D78-4E5C-93B6-80D510283621}" destId="{2677DA04-F7C5-4727-AAB2-FB130C665F10}" srcOrd="0" destOrd="0" presId="urn:microsoft.com/office/officeart/2005/8/layout/orgChart1"/>
    <dgm:cxn modelId="{66998285-F83F-467E-9CFC-712C3A36BB20}" srcId="{10387080-6452-4336-BDCF-753C193E006A}" destId="{EFE65D4D-EB96-42F8-88D1-FB786C35EFD0}" srcOrd="4" destOrd="0" parTransId="{7E2B50F1-1598-4998-B294-AC67A51FE5AF}" sibTransId="{1494360F-D318-4F9D-A971-FC7444F6EAE1}"/>
    <dgm:cxn modelId="{28806A94-7F16-4961-95DA-9F72472388FD}" type="presOf" srcId="{22DA1808-370D-4885-8CCB-1E99F3659D9E}" destId="{01864D96-6BE0-4519-9BDD-E2C5E6B3C712}" srcOrd="0" destOrd="0" presId="urn:microsoft.com/office/officeart/2005/8/layout/orgChart1"/>
    <dgm:cxn modelId="{16748EA2-6364-484E-A195-4F2AE2AC14D3}" type="presOf" srcId="{A8A19A5E-9047-44A5-9FA8-EDC6A00205E6}" destId="{F5F1C5E7-E86F-44EE-9043-8BBDB715F6BB}" srcOrd="0" destOrd="0" presId="urn:microsoft.com/office/officeart/2005/8/layout/orgChart1"/>
    <dgm:cxn modelId="{05BFE215-1FBD-4DF8-A2D5-5AAD993A0684}" type="presOf" srcId="{10387080-6452-4336-BDCF-753C193E006A}" destId="{7963FEF9-09C1-47AF-BC80-D514DAA14460}" srcOrd="0" destOrd="0" presId="urn:microsoft.com/office/officeart/2005/8/layout/orgChart1"/>
    <dgm:cxn modelId="{4E305786-88A3-4D93-8E0E-8E91F0499667}" type="presOf" srcId="{3E2BBC40-028D-4660-8561-AE494E769C5F}" destId="{FA7C6F53-8873-4EFE-AFB2-5A7683EAB00A}" srcOrd="0" destOrd="0" presId="urn:microsoft.com/office/officeart/2005/8/layout/orgChart1"/>
    <dgm:cxn modelId="{063192F6-20CC-477F-89FD-27CCF748D51B}" type="presOf" srcId="{06C53A12-1480-4596-91A0-1398A845C25B}" destId="{DB780B5B-DFEB-45C5-8C7A-44B01711606D}" srcOrd="0" destOrd="0" presId="urn:microsoft.com/office/officeart/2005/8/layout/orgChart1"/>
    <dgm:cxn modelId="{DD9E6470-89D3-4DA6-A47B-D63FFC2A32CF}" type="presOf" srcId="{10387080-6452-4336-BDCF-753C193E006A}" destId="{81122559-BD84-44DC-94E1-66974690C247}" srcOrd="1" destOrd="0" presId="urn:microsoft.com/office/officeart/2005/8/layout/orgChart1"/>
    <dgm:cxn modelId="{F04F57BB-9028-4EEE-94A5-B49C57427C78}" type="presOf" srcId="{06C53A12-1480-4596-91A0-1398A845C25B}" destId="{F47D8AE2-3463-46EA-B510-F9711D776647}" srcOrd="1" destOrd="0" presId="urn:microsoft.com/office/officeart/2005/8/layout/orgChart1"/>
    <dgm:cxn modelId="{0DAED140-E655-483B-9243-2BE698628052}" type="presParOf" srcId="{01864D96-6BE0-4519-9BDD-E2C5E6B3C712}" destId="{F0627744-2A9B-4384-90B5-007994F3D5F1}" srcOrd="0" destOrd="0" presId="urn:microsoft.com/office/officeart/2005/8/layout/orgChart1"/>
    <dgm:cxn modelId="{23B8184F-9049-4435-8CF7-47605F9152DC}" type="presParOf" srcId="{F0627744-2A9B-4384-90B5-007994F3D5F1}" destId="{B6B8AA32-8CC9-4B49-930D-0E5F9FC95182}" srcOrd="0" destOrd="0" presId="urn:microsoft.com/office/officeart/2005/8/layout/orgChart1"/>
    <dgm:cxn modelId="{EDA3D742-CAF4-4898-BA8A-5294D9A273E6}" type="presParOf" srcId="{B6B8AA32-8CC9-4B49-930D-0E5F9FC95182}" destId="{7963FEF9-09C1-47AF-BC80-D514DAA14460}" srcOrd="0" destOrd="0" presId="urn:microsoft.com/office/officeart/2005/8/layout/orgChart1"/>
    <dgm:cxn modelId="{9DCF6183-150A-45F6-A7AD-47A85C787EF9}" type="presParOf" srcId="{B6B8AA32-8CC9-4B49-930D-0E5F9FC95182}" destId="{81122559-BD84-44DC-94E1-66974690C247}" srcOrd="1" destOrd="0" presId="urn:microsoft.com/office/officeart/2005/8/layout/orgChart1"/>
    <dgm:cxn modelId="{C3626355-F8DA-494A-BB7C-395F2B7408C4}" type="presParOf" srcId="{F0627744-2A9B-4384-90B5-007994F3D5F1}" destId="{A1C4E54B-AA5F-43EC-BAEF-4ECF2EA3D7DB}" srcOrd="1" destOrd="0" presId="urn:microsoft.com/office/officeart/2005/8/layout/orgChart1"/>
    <dgm:cxn modelId="{CBCED8FB-0E1D-4C32-BB87-4EDBD2692D94}" type="presParOf" srcId="{A1C4E54B-AA5F-43EC-BAEF-4ECF2EA3D7DB}" destId="{1A40613D-E926-4CBF-AFBF-E16E0C83C451}" srcOrd="0" destOrd="0" presId="urn:microsoft.com/office/officeart/2005/8/layout/orgChart1"/>
    <dgm:cxn modelId="{8002A5DA-1ED0-4A3F-8BB9-44D22E342EE0}" type="presParOf" srcId="{A1C4E54B-AA5F-43EC-BAEF-4ECF2EA3D7DB}" destId="{C28B22E6-FC35-43C1-A506-0B034E3341C9}" srcOrd="1" destOrd="0" presId="urn:microsoft.com/office/officeart/2005/8/layout/orgChart1"/>
    <dgm:cxn modelId="{219EEB4F-AF99-4302-AAB8-4F204C462ECD}" type="presParOf" srcId="{C28B22E6-FC35-43C1-A506-0B034E3341C9}" destId="{58F60010-C0F8-45D4-96F8-19D1F1B9D6C3}" srcOrd="0" destOrd="0" presId="urn:microsoft.com/office/officeart/2005/8/layout/orgChart1"/>
    <dgm:cxn modelId="{3D467F57-FB47-4001-99D2-98CDAA9A80E2}" type="presParOf" srcId="{58F60010-C0F8-45D4-96F8-19D1F1B9D6C3}" destId="{B4BF3D5A-E966-4915-8F57-EAC71010605A}" srcOrd="0" destOrd="0" presId="urn:microsoft.com/office/officeart/2005/8/layout/orgChart1"/>
    <dgm:cxn modelId="{C31CBED8-1CE9-43F4-80D2-C8ED3F4E1EC2}" type="presParOf" srcId="{58F60010-C0F8-45D4-96F8-19D1F1B9D6C3}" destId="{7BBE748F-38BF-4324-8627-21722BF16B17}" srcOrd="1" destOrd="0" presId="urn:microsoft.com/office/officeart/2005/8/layout/orgChart1"/>
    <dgm:cxn modelId="{3AC48554-1869-4FCF-97B3-0C5347798E2A}" type="presParOf" srcId="{C28B22E6-FC35-43C1-A506-0B034E3341C9}" destId="{26D0B0FC-E862-4AFF-9173-2EF8BBDA7663}" srcOrd="1" destOrd="0" presId="urn:microsoft.com/office/officeart/2005/8/layout/orgChart1"/>
    <dgm:cxn modelId="{7A9475AB-58A8-4E1C-B997-2179A8A182F2}" type="presParOf" srcId="{C28B22E6-FC35-43C1-A506-0B034E3341C9}" destId="{9F9959DC-E9EC-41AE-844B-033C49AB3F9B}" srcOrd="2" destOrd="0" presId="urn:microsoft.com/office/officeart/2005/8/layout/orgChart1"/>
    <dgm:cxn modelId="{820DC42E-2129-4720-A17D-590640BF0B49}" type="presParOf" srcId="{A1C4E54B-AA5F-43EC-BAEF-4ECF2EA3D7DB}" destId="{60B183FD-2E9E-4021-9D25-52FFD0E432A5}" srcOrd="2" destOrd="0" presId="urn:microsoft.com/office/officeart/2005/8/layout/orgChart1"/>
    <dgm:cxn modelId="{5D4311E0-E560-49A8-8FE0-BC8493E68682}" type="presParOf" srcId="{A1C4E54B-AA5F-43EC-BAEF-4ECF2EA3D7DB}" destId="{05F31B19-E8E7-44AD-987A-1795CBFBBBFF}" srcOrd="3" destOrd="0" presId="urn:microsoft.com/office/officeart/2005/8/layout/orgChart1"/>
    <dgm:cxn modelId="{690FF36A-F8C3-4409-8F40-C1C6D7458AEB}" type="presParOf" srcId="{05F31B19-E8E7-44AD-987A-1795CBFBBBFF}" destId="{58802452-4F0A-4EA3-8236-D7795B8EAF28}" srcOrd="0" destOrd="0" presId="urn:microsoft.com/office/officeart/2005/8/layout/orgChart1"/>
    <dgm:cxn modelId="{1C553E38-BB20-49D4-9439-31A9C75DA581}" type="presParOf" srcId="{58802452-4F0A-4EA3-8236-D7795B8EAF28}" destId="{DB780B5B-DFEB-45C5-8C7A-44B01711606D}" srcOrd="0" destOrd="0" presId="urn:microsoft.com/office/officeart/2005/8/layout/orgChart1"/>
    <dgm:cxn modelId="{8E0BCA49-078A-468A-B8DE-679A14F44A09}" type="presParOf" srcId="{58802452-4F0A-4EA3-8236-D7795B8EAF28}" destId="{F47D8AE2-3463-46EA-B510-F9711D776647}" srcOrd="1" destOrd="0" presId="urn:microsoft.com/office/officeart/2005/8/layout/orgChart1"/>
    <dgm:cxn modelId="{F66A6BFA-8705-4808-9C05-9D567A53E08C}" type="presParOf" srcId="{05F31B19-E8E7-44AD-987A-1795CBFBBBFF}" destId="{035EAD00-829A-4408-BA08-F8CA5C81559B}" srcOrd="1" destOrd="0" presId="urn:microsoft.com/office/officeart/2005/8/layout/orgChart1"/>
    <dgm:cxn modelId="{FDCB7211-E1D7-4C23-93FF-1BD2252F1E33}" type="presParOf" srcId="{05F31B19-E8E7-44AD-987A-1795CBFBBBFF}" destId="{C7602078-72B1-414B-930B-DFCF4364B632}" srcOrd="2" destOrd="0" presId="urn:microsoft.com/office/officeart/2005/8/layout/orgChart1"/>
    <dgm:cxn modelId="{78281B59-53B7-4A7A-ABB0-87CC1C2304AF}" type="presParOf" srcId="{A1C4E54B-AA5F-43EC-BAEF-4ECF2EA3D7DB}" destId="{15573006-A494-45DC-BE2A-2D349DF201C5}" srcOrd="4" destOrd="0" presId="urn:microsoft.com/office/officeart/2005/8/layout/orgChart1"/>
    <dgm:cxn modelId="{B4A6F288-47B1-4791-B85A-D7CF5807909C}" type="presParOf" srcId="{A1C4E54B-AA5F-43EC-BAEF-4ECF2EA3D7DB}" destId="{E0885D83-051A-47AE-A928-0B943C142330}" srcOrd="5" destOrd="0" presId="urn:microsoft.com/office/officeart/2005/8/layout/orgChart1"/>
    <dgm:cxn modelId="{09DC0335-653D-4584-883C-654E18EFCD71}" type="presParOf" srcId="{E0885D83-051A-47AE-A928-0B943C142330}" destId="{108CF9F3-7BF3-491B-8DA0-27551C8E2912}" srcOrd="0" destOrd="0" presId="urn:microsoft.com/office/officeart/2005/8/layout/orgChart1"/>
    <dgm:cxn modelId="{59F0B5E3-E772-4A83-B49C-3EF05C11B8D9}" type="presParOf" srcId="{108CF9F3-7BF3-491B-8DA0-27551C8E2912}" destId="{FA7C6F53-8873-4EFE-AFB2-5A7683EAB00A}" srcOrd="0" destOrd="0" presId="urn:microsoft.com/office/officeart/2005/8/layout/orgChart1"/>
    <dgm:cxn modelId="{CBF3BD17-2DDA-45AA-91F9-53414E20F868}" type="presParOf" srcId="{108CF9F3-7BF3-491B-8DA0-27551C8E2912}" destId="{22C130B0-8A69-40E4-9B84-B917ED3E4129}" srcOrd="1" destOrd="0" presId="urn:microsoft.com/office/officeart/2005/8/layout/orgChart1"/>
    <dgm:cxn modelId="{F2FEFA76-D3F6-4347-9406-22D451DAA7D1}" type="presParOf" srcId="{E0885D83-051A-47AE-A928-0B943C142330}" destId="{543FCD75-EBE9-48D1-9E66-2399898102FA}" srcOrd="1" destOrd="0" presId="urn:microsoft.com/office/officeart/2005/8/layout/orgChart1"/>
    <dgm:cxn modelId="{88F9BFE2-DCED-4516-B9BF-88941E98A6C4}" type="presParOf" srcId="{E0885D83-051A-47AE-A928-0B943C142330}" destId="{E2BA6728-E180-4E5B-A7B1-F1CBF4E5515C}" srcOrd="2" destOrd="0" presId="urn:microsoft.com/office/officeart/2005/8/layout/orgChart1"/>
    <dgm:cxn modelId="{B0AC2172-3154-478D-89A6-78B6455988CC}" type="presParOf" srcId="{A1C4E54B-AA5F-43EC-BAEF-4ECF2EA3D7DB}" destId="{2677DA04-F7C5-4727-AAB2-FB130C665F10}" srcOrd="6" destOrd="0" presId="urn:microsoft.com/office/officeart/2005/8/layout/orgChart1"/>
    <dgm:cxn modelId="{5D566104-1E32-4409-BF50-0EF7268EF73A}" type="presParOf" srcId="{A1C4E54B-AA5F-43EC-BAEF-4ECF2EA3D7DB}" destId="{5A2EB5F5-096C-4575-AD5D-5E14E135F2DF}" srcOrd="7" destOrd="0" presId="urn:microsoft.com/office/officeart/2005/8/layout/orgChart1"/>
    <dgm:cxn modelId="{C7868C6C-CC01-4908-BFF7-9928E5CF0B46}" type="presParOf" srcId="{5A2EB5F5-096C-4575-AD5D-5E14E135F2DF}" destId="{27A55D70-D225-458A-A805-E0C5C7D05B2C}" srcOrd="0" destOrd="0" presId="urn:microsoft.com/office/officeart/2005/8/layout/orgChart1"/>
    <dgm:cxn modelId="{64D318F9-3075-474E-8379-8DFE385425A9}" type="presParOf" srcId="{27A55D70-D225-458A-A805-E0C5C7D05B2C}" destId="{F5F1C5E7-E86F-44EE-9043-8BBDB715F6BB}" srcOrd="0" destOrd="0" presId="urn:microsoft.com/office/officeart/2005/8/layout/orgChart1"/>
    <dgm:cxn modelId="{23FBD50D-070C-401C-9B2C-DBC2155AD80B}" type="presParOf" srcId="{27A55D70-D225-458A-A805-E0C5C7D05B2C}" destId="{E9F793AD-33B9-4DC3-A8B2-3221475D6DA0}" srcOrd="1" destOrd="0" presId="urn:microsoft.com/office/officeart/2005/8/layout/orgChart1"/>
    <dgm:cxn modelId="{01A11BA8-2155-4C22-9295-8AF65D067F9D}" type="presParOf" srcId="{5A2EB5F5-096C-4575-AD5D-5E14E135F2DF}" destId="{F557DE37-B4FA-4664-8362-A85D19C70F81}" srcOrd="1" destOrd="0" presId="urn:microsoft.com/office/officeart/2005/8/layout/orgChart1"/>
    <dgm:cxn modelId="{4781BC03-41AC-4A85-8015-6A21B5DA9B64}" type="presParOf" srcId="{5A2EB5F5-096C-4575-AD5D-5E14E135F2DF}" destId="{09EA58C1-2E83-465D-83CD-DDE3037B4932}" srcOrd="2" destOrd="0" presId="urn:microsoft.com/office/officeart/2005/8/layout/orgChart1"/>
    <dgm:cxn modelId="{4C4A60F7-6CA7-4E31-95BF-46B120C041ED}" type="presParOf" srcId="{A1C4E54B-AA5F-43EC-BAEF-4ECF2EA3D7DB}" destId="{1E485D6D-7220-46ED-A42E-3A7DE9273F32}" srcOrd="8" destOrd="0" presId="urn:microsoft.com/office/officeart/2005/8/layout/orgChart1"/>
    <dgm:cxn modelId="{85FF7D65-9424-4D5A-B125-851CF732848F}" type="presParOf" srcId="{A1C4E54B-AA5F-43EC-BAEF-4ECF2EA3D7DB}" destId="{FBCA5461-CDB2-4B3F-8361-2785642EB569}" srcOrd="9" destOrd="0" presId="urn:microsoft.com/office/officeart/2005/8/layout/orgChart1"/>
    <dgm:cxn modelId="{A544F4F1-CA4C-437B-9B49-60C793AE216D}" type="presParOf" srcId="{FBCA5461-CDB2-4B3F-8361-2785642EB569}" destId="{E96D1ABF-844B-4BE5-BF0D-4C72511BF43F}" srcOrd="0" destOrd="0" presId="urn:microsoft.com/office/officeart/2005/8/layout/orgChart1"/>
    <dgm:cxn modelId="{AAE46D1C-5560-4789-B13C-855CA20F1080}" type="presParOf" srcId="{E96D1ABF-844B-4BE5-BF0D-4C72511BF43F}" destId="{9397F317-3201-4359-A0B8-A42C0D205CD6}" srcOrd="0" destOrd="0" presId="urn:microsoft.com/office/officeart/2005/8/layout/orgChart1"/>
    <dgm:cxn modelId="{FFFCF802-F02A-4C19-8B27-05BC89907F8E}" type="presParOf" srcId="{E96D1ABF-844B-4BE5-BF0D-4C72511BF43F}" destId="{0ECFD821-9F19-4D65-9BF9-9A49D499D429}" srcOrd="1" destOrd="0" presId="urn:microsoft.com/office/officeart/2005/8/layout/orgChart1"/>
    <dgm:cxn modelId="{4DD26E33-8808-4711-8AA3-0EB07B727C61}" type="presParOf" srcId="{FBCA5461-CDB2-4B3F-8361-2785642EB569}" destId="{E71B0AF9-430E-4F38-9391-535EB4E44C66}" srcOrd="1" destOrd="0" presId="urn:microsoft.com/office/officeart/2005/8/layout/orgChart1"/>
    <dgm:cxn modelId="{EBBF50D8-793B-4DB6-AE2B-A1A1EB065435}" type="presParOf" srcId="{FBCA5461-CDB2-4B3F-8361-2785642EB569}" destId="{B12FDFEE-BCE4-4F07-9AD0-F84C83A15022}" srcOrd="2" destOrd="0" presId="urn:microsoft.com/office/officeart/2005/8/layout/orgChart1"/>
    <dgm:cxn modelId="{127ADC36-B69D-4CEC-85E2-B1C5089E35B4}" type="presParOf" srcId="{F0627744-2A9B-4384-90B5-007994F3D5F1}" destId="{B7A679E1-FC24-4596-BD48-BD1C9FC8176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545B82A-881F-41EA-88DC-21B6A9660DA2}" type="doc">
      <dgm:prSet loTypeId="urn:microsoft.com/office/officeart/2005/8/layout/bProcess3" loCatId="process" qsTypeId="urn:microsoft.com/office/officeart/2005/8/quickstyle/simple1" qsCatId="simple" csTypeId="urn:microsoft.com/office/officeart/2005/8/colors/accent6_1" csCatId="accent6" phldr="1"/>
      <dgm:spPr/>
      <dgm:t>
        <a:bodyPr/>
        <a:lstStyle/>
        <a:p>
          <a:endParaRPr lang="id-ID"/>
        </a:p>
      </dgm:t>
    </dgm:pt>
    <dgm:pt modelId="{3B53AF48-8073-4EF8-B4B7-2D2389BD3D12}">
      <dgm:prSet phldrT="[Text]"/>
      <dgm:spPr>
        <a:ln>
          <a:solidFill>
            <a:schemeClr val="accent3">
              <a:lumMod val="75000"/>
            </a:schemeClr>
          </a:solidFill>
        </a:ln>
      </dgm:spPr>
      <dgm:t>
        <a:bodyPr/>
        <a:lstStyle/>
        <a:p>
          <a:r>
            <a:rPr lang="id-ID" i="1" dirty="0">
              <a:latin typeface="Cambria" panose="02040503050406030204" pitchFamily="18" charset="0"/>
              <a:ea typeface="Cambria" panose="02040503050406030204" pitchFamily="18" charset="0"/>
            </a:rPr>
            <a:t>Switch on</a:t>
          </a:r>
        </a:p>
      </dgm:t>
    </dgm:pt>
    <dgm:pt modelId="{DCB53710-838C-4EA5-ACBD-CB490B7D4ED3}" type="parTrans" cxnId="{AA6640F4-3D7B-40DF-850A-66EC66AA16B5}">
      <dgm:prSet/>
      <dgm:spPr/>
      <dgm:t>
        <a:bodyPr/>
        <a:lstStyle/>
        <a:p>
          <a:endParaRPr lang="id-ID">
            <a:latin typeface="Cambria" panose="02040503050406030204" pitchFamily="18" charset="0"/>
            <a:ea typeface="Cambria" panose="02040503050406030204" pitchFamily="18" charset="0"/>
          </a:endParaRPr>
        </a:p>
      </dgm:t>
    </dgm:pt>
    <dgm:pt modelId="{808D7BC6-3D00-4AE6-B616-21C6F7307EA7}" type="sibTrans" cxnId="{AA6640F4-3D7B-40DF-850A-66EC66AA16B5}">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E60A6260-61A0-4B08-AF3F-8D7F57DE2D92}">
      <dgm:prSet phldrT="[Text]"/>
      <dgm:spPr>
        <a:ln>
          <a:solidFill>
            <a:schemeClr val="accent3">
              <a:lumMod val="75000"/>
            </a:schemeClr>
          </a:solidFill>
        </a:ln>
      </dgm:spPr>
      <dgm:t>
        <a:bodyPr/>
        <a:lstStyle/>
        <a:p>
          <a:r>
            <a:rPr lang="id-ID" dirty="0">
              <a:latin typeface="Cambria" panose="02040503050406030204" pitchFamily="18" charset="0"/>
              <a:ea typeface="Cambria" panose="02040503050406030204" pitchFamily="18" charset="0"/>
            </a:rPr>
            <a:t>POST (</a:t>
          </a:r>
          <a:r>
            <a:rPr lang="id-ID" i="1" dirty="0">
              <a:latin typeface="Cambria" panose="02040503050406030204" pitchFamily="18" charset="0"/>
              <a:ea typeface="Cambria" panose="02040503050406030204" pitchFamily="18" charset="0"/>
            </a:rPr>
            <a:t>Power On Self Test</a:t>
          </a:r>
          <a:r>
            <a:rPr lang="id-ID" dirty="0">
              <a:latin typeface="Cambria" panose="02040503050406030204" pitchFamily="18" charset="0"/>
              <a:ea typeface="Cambria" panose="02040503050406030204" pitchFamily="18" charset="0"/>
            </a:rPr>
            <a:t>)</a:t>
          </a:r>
        </a:p>
      </dgm:t>
    </dgm:pt>
    <dgm:pt modelId="{A4506242-6D5D-40D8-80F9-F99E5B0BE55F}" type="parTrans" cxnId="{2B6DF78D-1C0B-4DF2-9C4C-531C4C91D90E}">
      <dgm:prSet/>
      <dgm:spPr/>
      <dgm:t>
        <a:bodyPr/>
        <a:lstStyle/>
        <a:p>
          <a:endParaRPr lang="id-ID">
            <a:latin typeface="Cambria" panose="02040503050406030204" pitchFamily="18" charset="0"/>
            <a:ea typeface="Cambria" panose="02040503050406030204" pitchFamily="18" charset="0"/>
          </a:endParaRPr>
        </a:p>
      </dgm:t>
    </dgm:pt>
    <dgm:pt modelId="{A29AF017-79F6-4A5A-8D13-3FC4EE04E06D}" type="sibTrans" cxnId="{2B6DF78D-1C0B-4DF2-9C4C-531C4C91D90E}">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2CF4B26E-6DE9-4FEA-828B-F7C7F5F6F60E}">
      <dgm:prSet phldrT="[Text]"/>
      <dgm:spPr>
        <a:ln>
          <a:solidFill>
            <a:schemeClr val="accent3">
              <a:lumMod val="75000"/>
            </a:schemeClr>
          </a:solidFill>
        </a:ln>
      </dgm:spPr>
      <dgm:t>
        <a:bodyPr/>
        <a:lstStyle/>
        <a:p>
          <a:r>
            <a:rPr lang="id-ID" i="1" dirty="0">
              <a:latin typeface="Cambria" panose="02040503050406030204" pitchFamily="18" charset="0"/>
              <a:ea typeface="Cambria" panose="02040503050406030204" pitchFamily="18" charset="0"/>
            </a:rPr>
            <a:t>Find bootable device</a:t>
          </a:r>
        </a:p>
      </dgm:t>
    </dgm:pt>
    <dgm:pt modelId="{9D12D894-672B-45ED-8CE8-3E68B7EF9697}" type="parTrans" cxnId="{F6F1D4F0-094C-4E22-A283-0A74C0D204AF}">
      <dgm:prSet/>
      <dgm:spPr/>
      <dgm:t>
        <a:bodyPr/>
        <a:lstStyle/>
        <a:p>
          <a:endParaRPr lang="id-ID">
            <a:latin typeface="Cambria" panose="02040503050406030204" pitchFamily="18" charset="0"/>
            <a:ea typeface="Cambria" panose="02040503050406030204" pitchFamily="18" charset="0"/>
          </a:endParaRPr>
        </a:p>
      </dgm:t>
    </dgm:pt>
    <dgm:pt modelId="{BD1261B7-B369-4DAD-A173-198D71CAFD8C}" type="sibTrans" cxnId="{F6F1D4F0-094C-4E22-A283-0A74C0D204AF}">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8185D997-2BE9-4B97-BE17-8AED6EC8F851}">
      <dgm:prSet phldrT="[Text]"/>
      <dgm:spPr>
        <a:ln>
          <a:solidFill>
            <a:schemeClr val="accent3">
              <a:lumMod val="75000"/>
            </a:schemeClr>
          </a:solidFill>
        </a:ln>
      </dgm:spPr>
      <dgm:t>
        <a:bodyPr/>
        <a:lstStyle/>
        <a:p>
          <a:r>
            <a:rPr lang="id-ID" i="1" dirty="0">
              <a:latin typeface="Cambria" panose="02040503050406030204" pitchFamily="18" charset="0"/>
              <a:ea typeface="Cambria" panose="02040503050406030204" pitchFamily="18" charset="0"/>
            </a:rPr>
            <a:t>Search boot sector</a:t>
          </a:r>
        </a:p>
      </dgm:t>
    </dgm:pt>
    <dgm:pt modelId="{92845208-0148-4B81-B943-1F89C44EACAB}" type="parTrans" cxnId="{9A41ECE2-27A2-44AD-A4DD-3B6CE5B7496C}">
      <dgm:prSet/>
      <dgm:spPr/>
      <dgm:t>
        <a:bodyPr/>
        <a:lstStyle/>
        <a:p>
          <a:endParaRPr lang="id-ID">
            <a:latin typeface="Cambria" panose="02040503050406030204" pitchFamily="18" charset="0"/>
            <a:ea typeface="Cambria" panose="02040503050406030204" pitchFamily="18" charset="0"/>
          </a:endParaRPr>
        </a:p>
      </dgm:t>
    </dgm:pt>
    <dgm:pt modelId="{29DD7F1B-1D24-4B48-A59C-171540F84547}" type="sibTrans" cxnId="{9A41ECE2-27A2-44AD-A4DD-3B6CE5B7496C}">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B121A2E3-E23F-458D-AE64-378B6C0422DA}">
      <dgm:prSet phldrT="[Text]"/>
      <dgm:spPr>
        <a:ln>
          <a:solidFill>
            <a:schemeClr val="accent3">
              <a:lumMod val="75000"/>
            </a:schemeClr>
          </a:solidFill>
        </a:ln>
      </dgm:spPr>
      <dgm:t>
        <a:bodyPr/>
        <a:lstStyle/>
        <a:p>
          <a:r>
            <a:rPr lang="id-ID" i="1" dirty="0">
              <a:latin typeface="Cambria" panose="02040503050406030204" pitchFamily="18" charset="0"/>
              <a:ea typeface="Cambria" panose="02040503050406030204" pitchFamily="18" charset="0"/>
            </a:rPr>
            <a:t>Loading bootloader</a:t>
          </a:r>
        </a:p>
      </dgm:t>
    </dgm:pt>
    <dgm:pt modelId="{535781CE-2258-4C1E-A9B4-898A94340213}" type="parTrans" cxnId="{EF17F1D8-9EA7-4A84-A1B5-7D870CBB3678}">
      <dgm:prSet/>
      <dgm:spPr/>
      <dgm:t>
        <a:bodyPr/>
        <a:lstStyle/>
        <a:p>
          <a:endParaRPr lang="id-ID">
            <a:latin typeface="Cambria" panose="02040503050406030204" pitchFamily="18" charset="0"/>
            <a:ea typeface="Cambria" panose="02040503050406030204" pitchFamily="18" charset="0"/>
          </a:endParaRPr>
        </a:p>
      </dgm:t>
    </dgm:pt>
    <dgm:pt modelId="{D7AE6F80-350E-49F4-9DB0-BDE54EFA5990}" type="sibTrans" cxnId="{EF17F1D8-9EA7-4A84-A1B5-7D870CBB3678}">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A2A5C8A1-EB5B-45B8-8A82-63843FB59BA3}">
      <dgm:prSet phldrT="[Text]"/>
      <dgm:spPr>
        <a:ln>
          <a:solidFill>
            <a:schemeClr val="accent3">
              <a:lumMod val="75000"/>
            </a:schemeClr>
          </a:solidFill>
        </a:ln>
      </dgm:spPr>
      <dgm:t>
        <a:bodyPr/>
        <a:lstStyle/>
        <a:p>
          <a:r>
            <a:rPr lang="id-ID" i="1" dirty="0">
              <a:latin typeface="Cambria" panose="02040503050406030204" pitchFamily="18" charset="0"/>
              <a:ea typeface="Cambria" panose="02040503050406030204" pitchFamily="18" charset="0"/>
            </a:rPr>
            <a:t>Loading kernel into memory</a:t>
          </a:r>
        </a:p>
      </dgm:t>
    </dgm:pt>
    <dgm:pt modelId="{121699CA-8E43-4A6D-A056-9696B5E689F6}" type="parTrans" cxnId="{B98E9CC2-7F40-4CB1-8AEE-63D933FB9CEF}">
      <dgm:prSet/>
      <dgm:spPr/>
      <dgm:t>
        <a:bodyPr/>
        <a:lstStyle/>
        <a:p>
          <a:endParaRPr lang="id-ID">
            <a:latin typeface="Cambria" panose="02040503050406030204" pitchFamily="18" charset="0"/>
            <a:ea typeface="Cambria" panose="02040503050406030204" pitchFamily="18" charset="0"/>
          </a:endParaRPr>
        </a:p>
      </dgm:t>
    </dgm:pt>
    <dgm:pt modelId="{8D2A7F83-B46A-4AE5-9400-8B6B4A94AF2F}" type="sibTrans" cxnId="{B98E9CC2-7F40-4CB1-8AEE-63D933FB9CEF}">
      <dgm:prSet/>
      <dgm:spPr>
        <a:ln w="28575">
          <a:solidFill>
            <a:schemeClr val="accent1">
              <a:lumMod val="50000"/>
            </a:schemeClr>
          </a:solidFill>
        </a:ln>
      </dgm:spPr>
      <dgm:t>
        <a:bodyPr/>
        <a:lstStyle/>
        <a:p>
          <a:endParaRPr lang="id-ID">
            <a:latin typeface="Cambria" panose="02040503050406030204" pitchFamily="18" charset="0"/>
            <a:ea typeface="Cambria" panose="02040503050406030204" pitchFamily="18" charset="0"/>
          </a:endParaRPr>
        </a:p>
      </dgm:t>
    </dgm:pt>
    <dgm:pt modelId="{42C48000-05FD-49B5-86B5-4BA87893D373}">
      <dgm:prSet phldrT="[Text]"/>
      <dgm:spPr>
        <a:ln>
          <a:solidFill>
            <a:schemeClr val="accent3">
              <a:lumMod val="75000"/>
            </a:schemeClr>
          </a:solidFill>
        </a:ln>
      </dgm:spPr>
      <dgm:t>
        <a:bodyPr/>
        <a:lstStyle/>
        <a:p>
          <a:r>
            <a:rPr lang="id-ID" dirty="0">
              <a:latin typeface="Cambria" panose="02040503050406030204" pitchFamily="18" charset="0"/>
              <a:ea typeface="Cambria" panose="02040503050406030204" pitchFamily="18" charset="0"/>
            </a:rPr>
            <a:t>Sistem operasi berjalan</a:t>
          </a:r>
        </a:p>
      </dgm:t>
    </dgm:pt>
    <dgm:pt modelId="{0598DD20-7375-4F24-827E-65962DB3E231}" type="parTrans" cxnId="{206E2A5F-A926-4727-B2A7-0781B2FFC850}">
      <dgm:prSet/>
      <dgm:spPr/>
      <dgm:t>
        <a:bodyPr/>
        <a:lstStyle/>
        <a:p>
          <a:endParaRPr lang="id-ID">
            <a:latin typeface="Cambria" panose="02040503050406030204" pitchFamily="18" charset="0"/>
            <a:ea typeface="Cambria" panose="02040503050406030204" pitchFamily="18" charset="0"/>
          </a:endParaRPr>
        </a:p>
      </dgm:t>
    </dgm:pt>
    <dgm:pt modelId="{65EF59F2-C8FE-4AA0-B9D8-4CEF8ADB6846}" type="sibTrans" cxnId="{206E2A5F-A926-4727-B2A7-0781B2FFC850}">
      <dgm:prSet/>
      <dgm:spPr/>
      <dgm:t>
        <a:bodyPr/>
        <a:lstStyle/>
        <a:p>
          <a:endParaRPr lang="id-ID">
            <a:latin typeface="Cambria" panose="02040503050406030204" pitchFamily="18" charset="0"/>
            <a:ea typeface="Cambria" panose="02040503050406030204" pitchFamily="18" charset="0"/>
          </a:endParaRPr>
        </a:p>
      </dgm:t>
    </dgm:pt>
    <dgm:pt modelId="{DD72FA12-9BBB-4B41-A192-1D93D9818704}" type="pres">
      <dgm:prSet presAssocID="{8545B82A-881F-41EA-88DC-21B6A9660DA2}" presName="Name0" presStyleCnt="0">
        <dgm:presLayoutVars>
          <dgm:dir/>
          <dgm:resizeHandles val="exact"/>
        </dgm:presLayoutVars>
      </dgm:prSet>
      <dgm:spPr/>
      <dgm:t>
        <a:bodyPr/>
        <a:lstStyle/>
        <a:p>
          <a:endParaRPr lang="id-ID"/>
        </a:p>
      </dgm:t>
    </dgm:pt>
    <dgm:pt modelId="{2C1DC76E-A067-4931-B8A5-185049E8F4EB}" type="pres">
      <dgm:prSet presAssocID="{3B53AF48-8073-4EF8-B4B7-2D2389BD3D12}" presName="node" presStyleLbl="node1" presStyleIdx="0" presStyleCnt="7">
        <dgm:presLayoutVars>
          <dgm:bulletEnabled val="1"/>
        </dgm:presLayoutVars>
      </dgm:prSet>
      <dgm:spPr/>
      <dgm:t>
        <a:bodyPr/>
        <a:lstStyle/>
        <a:p>
          <a:endParaRPr lang="id-ID"/>
        </a:p>
      </dgm:t>
    </dgm:pt>
    <dgm:pt modelId="{36BBB040-9BBE-417B-A51C-14C030A91962}" type="pres">
      <dgm:prSet presAssocID="{808D7BC6-3D00-4AE6-B616-21C6F7307EA7}" presName="sibTrans" presStyleLbl="sibTrans1D1" presStyleIdx="0" presStyleCnt="6"/>
      <dgm:spPr/>
      <dgm:t>
        <a:bodyPr/>
        <a:lstStyle/>
        <a:p>
          <a:endParaRPr lang="id-ID"/>
        </a:p>
      </dgm:t>
    </dgm:pt>
    <dgm:pt modelId="{CF2F5AB3-C6AA-4618-A6DC-AEF1C5E046CD}" type="pres">
      <dgm:prSet presAssocID="{808D7BC6-3D00-4AE6-B616-21C6F7307EA7}" presName="connectorText" presStyleLbl="sibTrans1D1" presStyleIdx="0" presStyleCnt="6"/>
      <dgm:spPr/>
      <dgm:t>
        <a:bodyPr/>
        <a:lstStyle/>
        <a:p>
          <a:endParaRPr lang="id-ID"/>
        </a:p>
      </dgm:t>
    </dgm:pt>
    <dgm:pt modelId="{BCD6BE4C-6737-48A9-AB12-7F96A3D2570B}" type="pres">
      <dgm:prSet presAssocID="{E60A6260-61A0-4B08-AF3F-8D7F57DE2D92}" presName="node" presStyleLbl="node1" presStyleIdx="1" presStyleCnt="7">
        <dgm:presLayoutVars>
          <dgm:bulletEnabled val="1"/>
        </dgm:presLayoutVars>
      </dgm:prSet>
      <dgm:spPr/>
      <dgm:t>
        <a:bodyPr/>
        <a:lstStyle/>
        <a:p>
          <a:endParaRPr lang="id-ID"/>
        </a:p>
      </dgm:t>
    </dgm:pt>
    <dgm:pt modelId="{AD4E1BEE-B866-4522-B3B3-3F7F7CBF7674}" type="pres">
      <dgm:prSet presAssocID="{A29AF017-79F6-4A5A-8D13-3FC4EE04E06D}" presName="sibTrans" presStyleLbl="sibTrans1D1" presStyleIdx="1" presStyleCnt="6"/>
      <dgm:spPr/>
      <dgm:t>
        <a:bodyPr/>
        <a:lstStyle/>
        <a:p>
          <a:endParaRPr lang="id-ID"/>
        </a:p>
      </dgm:t>
    </dgm:pt>
    <dgm:pt modelId="{F028B8A1-BADF-4651-92BD-6D633A22AA33}" type="pres">
      <dgm:prSet presAssocID="{A29AF017-79F6-4A5A-8D13-3FC4EE04E06D}" presName="connectorText" presStyleLbl="sibTrans1D1" presStyleIdx="1" presStyleCnt="6"/>
      <dgm:spPr/>
      <dgm:t>
        <a:bodyPr/>
        <a:lstStyle/>
        <a:p>
          <a:endParaRPr lang="id-ID"/>
        </a:p>
      </dgm:t>
    </dgm:pt>
    <dgm:pt modelId="{E3AEB70E-1F26-47AD-893F-4AB12CD44B7A}" type="pres">
      <dgm:prSet presAssocID="{2CF4B26E-6DE9-4FEA-828B-F7C7F5F6F60E}" presName="node" presStyleLbl="node1" presStyleIdx="2" presStyleCnt="7">
        <dgm:presLayoutVars>
          <dgm:bulletEnabled val="1"/>
        </dgm:presLayoutVars>
      </dgm:prSet>
      <dgm:spPr/>
      <dgm:t>
        <a:bodyPr/>
        <a:lstStyle/>
        <a:p>
          <a:endParaRPr lang="id-ID"/>
        </a:p>
      </dgm:t>
    </dgm:pt>
    <dgm:pt modelId="{40B7C01C-F40A-4480-A832-C7EB3E8F76BA}" type="pres">
      <dgm:prSet presAssocID="{BD1261B7-B369-4DAD-A173-198D71CAFD8C}" presName="sibTrans" presStyleLbl="sibTrans1D1" presStyleIdx="2" presStyleCnt="6"/>
      <dgm:spPr/>
      <dgm:t>
        <a:bodyPr/>
        <a:lstStyle/>
        <a:p>
          <a:endParaRPr lang="id-ID"/>
        </a:p>
      </dgm:t>
    </dgm:pt>
    <dgm:pt modelId="{6CE58944-AD9E-476A-B205-A860BA2B3AB7}" type="pres">
      <dgm:prSet presAssocID="{BD1261B7-B369-4DAD-A173-198D71CAFD8C}" presName="connectorText" presStyleLbl="sibTrans1D1" presStyleIdx="2" presStyleCnt="6"/>
      <dgm:spPr/>
      <dgm:t>
        <a:bodyPr/>
        <a:lstStyle/>
        <a:p>
          <a:endParaRPr lang="id-ID"/>
        </a:p>
      </dgm:t>
    </dgm:pt>
    <dgm:pt modelId="{977A69A2-7A0B-4EBF-AFA2-148F531C4074}" type="pres">
      <dgm:prSet presAssocID="{8185D997-2BE9-4B97-BE17-8AED6EC8F851}" presName="node" presStyleLbl="node1" presStyleIdx="3" presStyleCnt="7">
        <dgm:presLayoutVars>
          <dgm:bulletEnabled val="1"/>
        </dgm:presLayoutVars>
      </dgm:prSet>
      <dgm:spPr/>
      <dgm:t>
        <a:bodyPr/>
        <a:lstStyle/>
        <a:p>
          <a:endParaRPr lang="id-ID"/>
        </a:p>
      </dgm:t>
    </dgm:pt>
    <dgm:pt modelId="{86905817-979C-4C9D-9846-07CB4C8B9B17}" type="pres">
      <dgm:prSet presAssocID="{29DD7F1B-1D24-4B48-A59C-171540F84547}" presName="sibTrans" presStyleLbl="sibTrans1D1" presStyleIdx="3" presStyleCnt="6"/>
      <dgm:spPr/>
      <dgm:t>
        <a:bodyPr/>
        <a:lstStyle/>
        <a:p>
          <a:endParaRPr lang="id-ID"/>
        </a:p>
      </dgm:t>
    </dgm:pt>
    <dgm:pt modelId="{EF176A43-1588-4840-992E-B2CB245D032C}" type="pres">
      <dgm:prSet presAssocID="{29DD7F1B-1D24-4B48-A59C-171540F84547}" presName="connectorText" presStyleLbl="sibTrans1D1" presStyleIdx="3" presStyleCnt="6"/>
      <dgm:spPr/>
      <dgm:t>
        <a:bodyPr/>
        <a:lstStyle/>
        <a:p>
          <a:endParaRPr lang="id-ID"/>
        </a:p>
      </dgm:t>
    </dgm:pt>
    <dgm:pt modelId="{7D451F80-F8DD-4F9C-8A23-F471488E9D0C}" type="pres">
      <dgm:prSet presAssocID="{B121A2E3-E23F-458D-AE64-378B6C0422DA}" presName="node" presStyleLbl="node1" presStyleIdx="4" presStyleCnt="7" custLinFactNeighborX="62831" custLinFactNeighborY="-285">
        <dgm:presLayoutVars>
          <dgm:bulletEnabled val="1"/>
        </dgm:presLayoutVars>
      </dgm:prSet>
      <dgm:spPr/>
      <dgm:t>
        <a:bodyPr/>
        <a:lstStyle/>
        <a:p>
          <a:endParaRPr lang="id-ID"/>
        </a:p>
      </dgm:t>
    </dgm:pt>
    <dgm:pt modelId="{E95F8926-7500-431D-9ECA-1E7A3BA978C9}" type="pres">
      <dgm:prSet presAssocID="{D7AE6F80-350E-49F4-9DB0-BDE54EFA5990}" presName="sibTrans" presStyleLbl="sibTrans1D1" presStyleIdx="4" presStyleCnt="6"/>
      <dgm:spPr/>
      <dgm:t>
        <a:bodyPr/>
        <a:lstStyle/>
        <a:p>
          <a:endParaRPr lang="id-ID"/>
        </a:p>
      </dgm:t>
    </dgm:pt>
    <dgm:pt modelId="{347CA5EF-63EB-40CE-BA55-A518CC4AE201}" type="pres">
      <dgm:prSet presAssocID="{D7AE6F80-350E-49F4-9DB0-BDE54EFA5990}" presName="connectorText" presStyleLbl="sibTrans1D1" presStyleIdx="4" presStyleCnt="6"/>
      <dgm:spPr/>
      <dgm:t>
        <a:bodyPr/>
        <a:lstStyle/>
        <a:p>
          <a:endParaRPr lang="id-ID"/>
        </a:p>
      </dgm:t>
    </dgm:pt>
    <dgm:pt modelId="{66665F37-84B7-4F18-910D-A65247633077}" type="pres">
      <dgm:prSet presAssocID="{A2A5C8A1-EB5B-45B8-8A82-63843FB59BA3}" presName="node" presStyleLbl="node1" presStyleIdx="5" presStyleCnt="7" custLinFactNeighborX="62831">
        <dgm:presLayoutVars>
          <dgm:bulletEnabled val="1"/>
        </dgm:presLayoutVars>
      </dgm:prSet>
      <dgm:spPr/>
      <dgm:t>
        <a:bodyPr/>
        <a:lstStyle/>
        <a:p>
          <a:endParaRPr lang="id-ID"/>
        </a:p>
      </dgm:t>
    </dgm:pt>
    <dgm:pt modelId="{9709F21E-62AF-4360-BB14-DB104AB917F3}" type="pres">
      <dgm:prSet presAssocID="{8D2A7F83-B46A-4AE5-9400-8B6B4A94AF2F}" presName="sibTrans" presStyleLbl="sibTrans1D1" presStyleIdx="5" presStyleCnt="6"/>
      <dgm:spPr/>
      <dgm:t>
        <a:bodyPr/>
        <a:lstStyle/>
        <a:p>
          <a:endParaRPr lang="id-ID"/>
        </a:p>
      </dgm:t>
    </dgm:pt>
    <dgm:pt modelId="{854986D3-24FF-44AE-891D-82FD86664DA6}" type="pres">
      <dgm:prSet presAssocID="{8D2A7F83-B46A-4AE5-9400-8B6B4A94AF2F}" presName="connectorText" presStyleLbl="sibTrans1D1" presStyleIdx="5" presStyleCnt="6"/>
      <dgm:spPr/>
      <dgm:t>
        <a:bodyPr/>
        <a:lstStyle/>
        <a:p>
          <a:endParaRPr lang="id-ID"/>
        </a:p>
      </dgm:t>
    </dgm:pt>
    <dgm:pt modelId="{EA6A0A34-5377-417D-AA5F-1211BAA5A79B}" type="pres">
      <dgm:prSet presAssocID="{42C48000-05FD-49B5-86B5-4BA87893D373}" presName="node" presStyleLbl="node1" presStyleIdx="6" presStyleCnt="7" custLinFactNeighborX="62831">
        <dgm:presLayoutVars>
          <dgm:bulletEnabled val="1"/>
        </dgm:presLayoutVars>
      </dgm:prSet>
      <dgm:spPr/>
      <dgm:t>
        <a:bodyPr/>
        <a:lstStyle/>
        <a:p>
          <a:endParaRPr lang="id-ID"/>
        </a:p>
      </dgm:t>
    </dgm:pt>
  </dgm:ptLst>
  <dgm:cxnLst>
    <dgm:cxn modelId="{B8286119-D3BE-4629-9F26-B94BB45F24CB}" type="presOf" srcId="{808D7BC6-3D00-4AE6-B616-21C6F7307EA7}" destId="{CF2F5AB3-C6AA-4618-A6DC-AEF1C5E046CD}" srcOrd="1" destOrd="0" presId="urn:microsoft.com/office/officeart/2005/8/layout/bProcess3"/>
    <dgm:cxn modelId="{7E9E0FAD-47BD-4716-850B-CB9E2C806E35}" type="presOf" srcId="{8D2A7F83-B46A-4AE5-9400-8B6B4A94AF2F}" destId="{854986D3-24FF-44AE-891D-82FD86664DA6}" srcOrd="1" destOrd="0" presId="urn:microsoft.com/office/officeart/2005/8/layout/bProcess3"/>
    <dgm:cxn modelId="{11BF6F44-37D3-4C7A-99C8-859A6AD1A759}" type="presOf" srcId="{8185D997-2BE9-4B97-BE17-8AED6EC8F851}" destId="{977A69A2-7A0B-4EBF-AFA2-148F531C4074}" srcOrd="0" destOrd="0" presId="urn:microsoft.com/office/officeart/2005/8/layout/bProcess3"/>
    <dgm:cxn modelId="{656C8996-3DFF-4FD5-8CC0-D2FF3D6EED3D}" type="presOf" srcId="{29DD7F1B-1D24-4B48-A59C-171540F84547}" destId="{86905817-979C-4C9D-9846-07CB4C8B9B17}" srcOrd="0" destOrd="0" presId="urn:microsoft.com/office/officeart/2005/8/layout/bProcess3"/>
    <dgm:cxn modelId="{79956B0F-C933-4BF7-B668-FEFCA3938957}" type="presOf" srcId="{A2A5C8A1-EB5B-45B8-8A82-63843FB59BA3}" destId="{66665F37-84B7-4F18-910D-A65247633077}" srcOrd="0" destOrd="0" presId="urn:microsoft.com/office/officeart/2005/8/layout/bProcess3"/>
    <dgm:cxn modelId="{EF17F1D8-9EA7-4A84-A1B5-7D870CBB3678}" srcId="{8545B82A-881F-41EA-88DC-21B6A9660DA2}" destId="{B121A2E3-E23F-458D-AE64-378B6C0422DA}" srcOrd="4" destOrd="0" parTransId="{535781CE-2258-4C1E-A9B4-898A94340213}" sibTransId="{D7AE6F80-350E-49F4-9DB0-BDE54EFA5990}"/>
    <dgm:cxn modelId="{1F290C3F-8A77-4B3C-AD9D-56DD484F5816}" type="presOf" srcId="{8D2A7F83-B46A-4AE5-9400-8B6B4A94AF2F}" destId="{9709F21E-62AF-4360-BB14-DB104AB917F3}" srcOrd="0" destOrd="0" presId="urn:microsoft.com/office/officeart/2005/8/layout/bProcess3"/>
    <dgm:cxn modelId="{70D397F1-61EB-4E0A-8EB3-AA1B66B4F139}" type="presOf" srcId="{42C48000-05FD-49B5-86B5-4BA87893D373}" destId="{EA6A0A34-5377-417D-AA5F-1211BAA5A79B}" srcOrd="0" destOrd="0" presId="urn:microsoft.com/office/officeart/2005/8/layout/bProcess3"/>
    <dgm:cxn modelId="{B5CAA589-2414-4C2D-8957-955034A96760}" type="presOf" srcId="{808D7BC6-3D00-4AE6-B616-21C6F7307EA7}" destId="{36BBB040-9BBE-417B-A51C-14C030A91962}" srcOrd="0" destOrd="0" presId="urn:microsoft.com/office/officeart/2005/8/layout/bProcess3"/>
    <dgm:cxn modelId="{915F25F2-2F73-4FE0-889A-0355414B0AA1}" type="presOf" srcId="{D7AE6F80-350E-49F4-9DB0-BDE54EFA5990}" destId="{347CA5EF-63EB-40CE-BA55-A518CC4AE201}" srcOrd="1" destOrd="0" presId="urn:microsoft.com/office/officeart/2005/8/layout/bProcess3"/>
    <dgm:cxn modelId="{24CE1A1E-98D0-4F2D-A385-94B86B4A722C}" type="presOf" srcId="{BD1261B7-B369-4DAD-A173-198D71CAFD8C}" destId="{6CE58944-AD9E-476A-B205-A860BA2B3AB7}" srcOrd="1" destOrd="0" presId="urn:microsoft.com/office/officeart/2005/8/layout/bProcess3"/>
    <dgm:cxn modelId="{2B6DF78D-1C0B-4DF2-9C4C-531C4C91D90E}" srcId="{8545B82A-881F-41EA-88DC-21B6A9660DA2}" destId="{E60A6260-61A0-4B08-AF3F-8D7F57DE2D92}" srcOrd="1" destOrd="0" parTransId="{A4506242-6D5D-40D8-80F9-F99E5B0BE55F}" sibTransId="{A29AF017-79F6-4A5A-8D13-3FC4EE04E06D}"/>
    <dgm:cxn modelId="{B98E9CC2-7F40-4CB1-8AEE-63D933FB9CEF}" srcId="{8545B82A-881F-41EA-88DC-21B6A9660DA2}" destId="{A2A5C8A1-EB5B-45B8-8A82-63843FB59BA3}" srcOrd="5" destOrd="0" parTransId="{121699CA-8E43-4A6D-A056-9696B5E689F6}" sibTransId="{8D2A7F83-B46A-4AE5-9400-8B6B4A94AF2F}"/>
    <dgm:cxn modelId="{AA6640F4-3D7B-40DF-850A-66EC66AA16B5}" srcId="{8545B82A-881F-41EA-88DC-21B6A9660DA2}" destId="{3B53AF48-8073-4EF8-B4B7-2D2389BD3D12}" srcOrd="0" destOrd="0" parTransId="{DCB53710-838C-4EA5-ACBD-CB490B7D4ED3}" sibTransId="{808D7BC6-3D00-4AE6-B616-21C6F7307EA7}"/>
    <dgm:cxn modelId="{4CB839D6-6FD2-4C8E-86B3-4C987A93BF82}" type="presOf" srcId="{3B53AF48-8073-4EF8-B4B7-2D2389BD3D12}" destId="{2C1DC76E-A067-4931-B8A5-185049E8F4EB}" srcOrd="0" destOrd="0" presId="urn:microsoft.com/office/officeart/2005/8/layout/bProcess3"/>
    <dgm:cxn modelId="{5AF0593D-F6DA-4DB4-B3EF-27D1B97895A8}" type="presOf" srcId="{D7AE6F80-350E-49F4-9DB0-BDE54EFA5990}" destId="{E95F8926-7500-431D-9ECA-1E7A3BA978C9}" srcOrd="0" destOrd="0" presId="urn:microsoft.com/office/officeart/2005/8/layout/bProcess3"/>
    <dgm:cxn modelId="{4A21DD37-7F78-4892-A5CD-8E1852349E6D}" type="presOf" srcId="{29DD7F1B-1D24-4B48-A59C-171540F84547}" destId="{EF176A43-1588-4840-992E-B2CB245D032C}" srcOrd="1" destOrd="0" presId="urn:microsoft.com/office/officeart/2005/8/layout/bProcess3"/>
    <dgm:cxn modelId="{A8757F1B-95E5-4897-A5D7-5C1DC7FEBF86}" type="presOf" srcId="{8545B82A-881F-41EA-88DC-21B6A9660DA2}" destId="{DD72FA12-9BBB-4B41-A192-1D93D9818704}" srcOrd="0" destOrd="0" presId="urn:microsoft.com/office/officeart/2005/8/layout/bProcess3"/>
    <dgm:cxn modelId="{E8370766-4B1E-49EE-9CFC-7BA16E73ABA0}" type="presOf" srcId="{E60A6260-61A0-4B08-AF3F-8D7F57DE2D92}" destId="{BCD6BE4C-6737-48A9-AB12-7F96A3D2570B}" srcOrd="0" destOrd="0" presId="urn:microsoft.com/office/officeart/2005/8/layout/bProcess3"/>
    <dgm:cxn modelId="{206E2A5F-A926-4727-B2A7-0781B2FFC850}" srcId="{8545B82A-881F-41EA-88DC-21B6A9660DA2}" destId="{42C48000-05FD-49B5-86B5-4BA87893D373}" srcOrd="6" destOrd="0" parTransId="{0598DD20-7375-4F24-827E-65962DB3E231}" sibTransId="{65EF59F2-C8FE-4AA0-B9D8-4CEF8ADB6846}"/>
    <dgm:cxn modelId="{9A41ECE2-27A2-44AD-A4DD-3B6CE5B7496C}" srcId="{8545B82A-881F-41EA-88DC-21B6A9660DA2}" destId="{8185D997-2BE9-4B97-BE17-8AED6EC8F851}" srcOrd="3" destOrd="0" parTransId="{92845208-0148-4B81-B943-1F89C44EACAB}" sibTransId="{29DD7F1B-1D24-4B48-A59C-171540F84547}"/>
    <dgm:cxn modelId="{0493F085-2C72-4B76-9E12-BEE2BD907F5F}" type="presOf" srcId="{B121A2E3-E23F-458D-AE64-378B6C0422DA}" destId="{7D451F80-F8DD-4F9C-8A23-F471488E9D0C}" srcOrd="0" destOrd="0" presId="urn:microsoft.com/office/officeart/2005/8/layout/bProcess3"/>
    <dgm:cxn modelId="{B78CF08B-EFCF-4584-9F4A-D52D98B33241}" type="presOf" srcId="{A29AF017-79F6-4A5A-8D13-3FC4EE04E06D}" destId="{AD4E1BEE-B866-4522-B3B3-3F7F7CBF7674}" srcOrd="0" destOrd="0" presId="urn:microsoft.com/office/officeart/2005/8/layout/bProcess3"/>
    <dgm:cxn modelId="{F6F1D4F0-094C-4E22-A283-0A74C0D204AF}" srcId="{8545B82A-881F-41EA-88DC-21B6A9660DA2}" destId="{2CF4B26E-6DE9-4FEA-828B-F7C7F5F6F60E}" srcOrd="2" destOrd="0" parTransId="{9D12D894-672B-45ED-8CE8-3E68B7EF9697}" sibTransId="{BD1261B7-B369-4DAD-A173-198D71CAFD8C}"/>
    <dgm:cxn modelId="{0EB886FE-CE63-4F2B-B111-5E27AB5527F8}" type="presOf" srcId="{A29AF017-79F6-4A5A-8D13-3FC4EE04E06D}" destId="{F028B8A1-BADF-4651-92BD-6D633A22AA33}" srcOrd="1" destOrd="0" presId="urn:microsoft.com/office/officeart/2005/8/layout/bProcess3"/>
    <dgm:cxn modelId="{1D3DE58D-8FCA-41F1-8E8E-BA9F17404ADB}" type="presOf" srcId="{BD1261B7-B369-4DAD-A173-198D71CAFD8C}" destId="{40B7C01C-F40A-4480-A832-C7EB3E8F76BA}" srcOrd="0" destOrd="0" presId="urn:microsoft.com/office/officeart/2005/8/layout/bProcess3"/>
    <dgm:cxn modelId="{12577FBD-AD84-4C96-BF14-6A6C45D3E2FC}" type="presOf" srcId="{2CF4B26E-6DE9-4FEA-828B-F7C7F5F6F60E}" destId="{E3AEB70E-1F26-47AD-893F-4AB12CD44B7A}" srcOrd="0" destOrd="0" presId="urn:microsoft.com/office/officeart/2005/8/layout/bProcess3"/>
    <dgm:cxn modelId="{EB69EF52-2EF9-4DA2-ACFC-93027A666578}" type="presParOf" srcId="{DD72FA12-9BBB-4B41-A192-1D93D9818704}" destId="{2C1DC76E-A067-4931-B8A5-185049E8F4EB}" srcOrd="0" destOrd="0" presId="urn:microsoft.com/office/officeart/2005/8/layout/bProcess3"/>
    <dgm:cxn modelId="{9165E729-EDD5-40B3-8675-C630B67F3D51}" type="presParOf" srcId="{DD72FA12-9BBB-4B41-A192-1D93D9818704}" destId="{36BBB040-9BBE-417B-A51C-14C030A91962}" srcOrd="1" destOrd="0" presId="urn:microsoft.com/office/officeart/2005/8/layout/bProcess3"/>
    <dgm:cxn modelId="{8E643C41-65CA-48F1-9657-D8E8A1F8C4DB}" type="presParOf" srcId="{36BBB040-9BBE-417B-A51C-14C030A91962}" destId="{CF2F5AB3-C6AA-4618-A6DC-AEF1C5E046CD}" srcOrd="0" destOrd="0" presId="urn:microsoft.com/office/officeart/2005/8/layout/bProcess3"/>
    <dgm:cxn modelId="{7F99123C-E939-4F8F-83D5-7807E44A12DA}" type="presParOf" srcId="{DD72FA12-9BBB-4B41-A192-1D93D9818704}" destId="{BCD6BE4C-6737-48A9-AB12-7F96A3D2570B}" srcOrd="2" destOrd="0" presId="urn:microsoft.com/office/officeart/2005/8/layout/bProcess3"/>
    <dgm:cxn modelId="{52EF4C20-6F4E-4DB0-A366-6BD0AB56DA85}" type="presParOf" srcId="{DD72FA12-9BBB-4B41-A192-1D93D9818704}" destId="{AD4E1BEE-B866-4522-B3B3-3F7F7CBF7674}" srcOrd="3" destOrd="0" presId="urn:microsoft.com/office/officeart/2005/8/layout/bProcess3"/>
    <dgm:cxn modelId="{DDBC8C2A-FBDC-4036-9020-A1833EF66174}" type="presParOf" srcId="{AD4E1BEE-B866-4522-B3B3-3F7F7CBF7674}" destId="{F028B8A1-BADF-4651-92BD-6D633A22AA33}" srcOrd="0" destOrd="0" presId="urn:microsoft.com/office/officeart/2005/8/layout/bProcess3"/>
    <dgm:cxn modelId="{390EE857-D1AC-46D0-8E5F-45FB5070B066}" type="presParOf" srcId="{DD72FA12-9BBB-4B41-A192-1D93D9818704}" destId="{E3AEB70E-1F26-47AD-893F-4AB12CD44B7A}" srcOrd="4" destOrd="0" presId="urn:microsoft.com/office/officeart/2005/8/layout/bProcess3"/>
    <dgm:cxn modelId="{6860FA65-3FAB-41E8-B312-D3F2687D4C43}" type="presParOf" srcId="{DD72FA12-9BBB-4B41-A192-1D93D9818704}" destId="{40B7C01C-F40A-4480-A832-C7EB3E8F76BA}" srcOrd="5" destOrd="0" presId="urn:microsoft.com/office/officeart/2005/8/layout/bProcess3"/>
    <dgm:cxn modelId="{79BC6CE0-E4A8-4C57-A363-C339F269C7E7}" type="presParOf" srcId="{40B7C01C-F40A-4480-A832-C7EB3E8F76BA}" destId="{6CE58944-AD9E-476A-B205-A860BA2B3AB7}" srcOrd="0" destOrd="0" presId="urn:microsoft.com/office/officeart/2005/8/layout/bProcess3"/>
    <dgm:cxn modelId="{111CC0CD-A4A9-4E58-B076-23081D49F72E}" type="presParOf" srcId="{DD72FA12-9BBB-4B41-A192-1D93D9818704}" destId="{977A69A2-7A0B-4EBF-AFA2-148F531C4074}" srcOrd="6" destOrd="0" presId="urn:microsoft.com/office/officeart/2005/8/layout/bProcess3"/>
    <dgm:cxn modelId="{9FB10388-250A-4B56-8319-0EC9AEDEB6B0}" type="presParOf" srcId="{DD72FA12-9BBB-4B41-A192-1D93D9818704}" destId="{86905817-979C-4C9D-9846-07CB4C8B9B17}" srcOrd="7" destOrd="0" presId="urn:microsoft.com/office/officeart/2005/8/layout/bProcess3"/>
    <dgm:cxn modelId="{AC328E87-6BAB-4066-9EAD-F8FB8A0C5422}" type="presParOf" srcId="{86905817-979C-4C9D-9846-07CB4C8B9B17}" destId="{EF176A43-1588-4840-992E-B2CB245D032C}" srcOrd="0" destOrd="0" presId="urn:microsoft.com/office/officeart/2005/8/layout/bProcess3"/>
    <dgm:cxn modelId="{E2B502D2-9AC5-4918-B3B7-11961CA45F17}" type="presParOf" srcId="{DD72FA12-9BBB-4B41-A192-1D93D9818704}" destId="{7D451F80-F8DD-4F9C-8A23-F471488E9D0C}" srcOrd="8" destOrd="0" presId="urn:microsoft.com/office/officeart/2005/8/layout/bProcess3"/>
    <dgm:cxn modelId="{ACAE035C-6A1C-480E-86D6-416B78BD6CE6}" type="presParOf" srcId="{DD72FA12-9BBB-4B41-A192-1D93D9818704}" destId="{E95F8926-7500-431D-9ECA-1E7A3BA978C9}" srcOrd="9" destOrd="0" presId="urn:microsoft.com/office/officeart/2005/8/layout/bProcess3"/>
    <dgm:cxn modelId="{D8F76587-1F99-484C-A8E9-11698A145823}" type="presParOf" srcId="{E95F8926-7500-431D-9ECA-1E7A3BA978C9}" destId="{347CA5EF-63EB-40CE-BA55-A518CC4AE201}" srcOrd="0" destOrd="0" presId="urn:microsoft.com/office/officeart/2005/8/layout/bProcess3"/>
    <dgm:cxn modelId="{36A010F8-3520-4B13-9CDC-2838BA5A8812}" type="presParOf" srcId="{DD72FA12-9BBB-4B41-A192-1D93D9818704}" destId="{66665F37-84B7-4F18-910D-A65247633077}" srcOrd="10" destOrd="0" presId="urn:microsoft.com/office/officeart/2005/8/layout/bProcess3"/>
    <dgm:cxn modelId="{F04C27B6-9C05-4779-9DAF-CB5CFA702B8C}" type="presParOf" srcId="{DD72FA12-9BBB-4B41-A192-1D93D9818704}" destId="{9709F21E-62AF-4360-BB14-DB104AB917F3}" srcOrd="11" destOrd="0" presId="urn:microsoft.com/office/officeart/2005/8/layout/bProcess3"/>
    <dgm:cxn modelId="{CB6E04FD-6FEF-4539-8BDA-4CB3B7973387}" type="presParOf" srcId="{9709F21E-62AF-4360-BB14-DB104AB917F3}" destId="{854986D3-24FF-44AE-891D-82FD86664DA6}" srcOrd="0" destOrd="0" presId="urn:microsoft.com/office/officeart/2005/8/layout/bProcess3"/>
    <dgm:cxn modelId="{AE97DD95-212C-4C47-A2DC-167A1591A08E}" type="presParOf" srcId="{DD72FA12-9BBB-4B41-A192-1D93D9818704}" destId="{EA6A0A34-5377-417D-AA5F-1211BAA5A79B}" srcOrd="12"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19CF83F-6A00-4E07-968D-616AAC5A653B}" type="doc">
      <dgm:prSet loTypeId="urn:microsoft.com/office/officeart/2005/8/layout/default" loCatId="list" qsTypeId="urn:microsoft.com/office/officeart/2005/8/quickstyle/simple1" qsCatId="simple" csTypeId="urn:microsoft.com/office/officeart/2005/8/colors/accent6_1" csCatId="accent6" phldr="1"/>
      <dgm:spPr/>
      <dgm:t>
        <a:bodyPr/>
        <a:lstStyle/>
        <a:p>
          <a:endParaRPr lang="id-ID"/>
        </a:p>
      </dgm:t>
    </dgm:pt>
    <dgm:pt modelId="{4582935F-0C87-4AFA-9838-117C514A72FD}">
      <dgm:prSet phldrT="[Text]"/>
      <dgm:spPr>
        <a:ln>
          <a:solidFill>
            <a:schemeClr val="accent1">
              <a:lumMod val="75000"/>
            </a:schemeClr>
          </a:solidFill>
          <a:prstDash val="sysDot"/>
        </a:ln>
      </dgm:spPr>
      <dgm:t>
        <a:bodyPr/>
        <a:lstStyle/>
        <a:p>
          <a:r>
            <a:rPr lang="id-ID" dirty="0">
              <a:latin typeface="Cambria" panose="02040503050406030204" pitchFamily="18" charset="0"/>
              <a:ea typeface="Cambria" panose="02040503050406030204" pitchFamily="18" charset="0"/>
            </a:rPr>
            <a:t>Windows 10 Home</a:t>
          </a:r>
        </a:p>
      </dgm:t>
    </dgm:pt>
    <dgm:pt modelId="{9AAA0BBE-D774-4821-B62A-D9DC9D2CF008}" type="parTrans" cxnId="{08436661-21BF-42EA-8315-15DC3C53F301}">
      <dgm:prSet/>
      <dgm:spPr/>
      <dgm:t>
        <a:bodyPr/>
        <a:lstStyle/>
        <a:p>
          <a:endParaRPr lang="id-ID"/>
        </a:p>
      </dgm:t>
    </dgm:pt>
    <dgm:pt modelId="{D748265F-DA91-4045-9455-3E189171C617}" type="sibTrans" cxnId="{08436661-21BF-42EA-8315-15DC3C53F301}">
      <dgm:prSet/>
      <dgm:spPr/>
      <dgm:t>
        <a:bodyPr/>
        <a:lstStyle/>
        <a:p>
          <a:endParaRPr lang="id-ID"/>
        </a:p>
      </dgm:t>
    </dgm:pt>
    <dgm:pt modelId="{C3A8A4BE-8F75-4A53-85F5-3C8F916EE897}">
      <dgm:prSet phldrT="[Text]"/>
      <dgm:spPr>
        <a:ln>
          <a:solidFill>
            <a:schemeClr val="accent1">
              <a:lumMod val="75000"/>
            </a:schemeClr>
          </a:solidFill>
          <a:prstDash val="sysDot"/>
        </a:ln>
      </dgm:spPr>
      <dgm:t>
        <a:bodyPr/>
        <a:lstStyle/>
        <a:p>
          <a:r>
            <a:rPr lang="id-ID" dirty="0">
              <a:latin typeface="Cambria" panose="02040503050406030204" pitchFamily="18" charset="0"/>
              <a:ea typeface="Cambria" panose="02040503050406030204" pitchFamily="18" charset="0"/>
            </a:rPr>
            <a:t>Windows 10 Pro</a:t>
          </a:r>
        </a:p>
      </dgm:t>
    </dgm:pt>
    <dgm:pt modelId="{61673FA5-9376-47DC-9978-FE5AFFCBF3E8}" type="parTrans" cxnId="{3F32718A-6188-4BD6-95E4-166C9A32D96E}">
      <dgm:prSet/>
      <dgm:spPr/>
      <dgm:t>
        <a:bodyPr/>
        <a:lstStyle/>
        <a:p>
          <a:endParaRPr lang="id-ID"/>
        </a:p>
      </dgm:t>
    </dgm:pt>
    <dgm:pt modelId="{810AC9E2-A1BD-42AC-B1CC-3943544D8EA4}" type="sibTrans" cxnId="{3F32718A-6188-4BD6-95E4-166C9A32D96E}">
      <dgm:prSet/>
      <dgm:spPr/>
      <dgm:t>
        <a:bodyPr/>
        <a:lstStyle/>
        <a:p>
          <a:endParaRPr lang="id-ID"/>
        </a:p>
      </dgm:t>
    </dgm:pt>
    <dgm:pt modelId="{4EABAFAE-E404-4732-8B12-707830DCAFF1}">
      <dgm:prSet phldrT="[Text]"/>
      <dgm:spPr>
        <a:ln>
          <a:solidFill>
            <a:schemeClr val="accent1">
              <a:lumMod val="75000"/>
            </a:schemeClr>
          </a:solidFill>
          <a:prstDash val="sysDot"/>
        </a:ln>
      </dgm:spPr>
      <dgm:t>
        <a:bodyPr/>
        <a:lstStyle/>
        <a:p>
          <a:r>
            <a:rPr lang="id-ID" dirty="0">
              <a:latin typeface="Cambria" panose="02040503050406030204" pitchFamily="18" charset="0"/>
              <a:ea typeface="Cambria" panose="02040503050406030204" pitchFamily="18" charset="0"/>
            </a:rPr>
            <a:t>Windows 10 Enterprise</a:t>
          </a:r>
        </a:p>
      </dgm:t>
    </dgm:pt>
    <dgm:pt modelId="{D75C409C-4992-4CC3-A7A9-19569070227E}" type="parTrans" cxnId="{EBA34CB1-12D3-48B7-ABBC-74D3CE855F46}">
      <dgm:prSet/>
      <dgm:spPr/>
      <dgm:t>
        <a:bodyPr/>
        <a:lstStyle/>
        <a:p>
          <a:endParaRPr lang="id-ID"/>
        </a:p>
      </dgm:t>
    </dgm:pt>
    <dgm:pt modelId="{45D3EA7B-0B52-42DB-B865-79920700E3E1}" type="sibTrans" cxnId="{EBA34CB1-12D3-48B7-ABBC-74D3CE855F46}">
      <dgm:prSet/>
      <dgm:spPr/>
      <dgm:t>
        <a:bodyPr/>
        <a:lstStyle/>
        <a:p>
          <a:endParaRPr lang="id-ID"/>
        </a:p>
      </dgm:t>
    </dgm:pt>
    <dgm:pt modelId="{AD5F1B16-DAD6-4A15-BA11-E68CC2FDFFF2}">
      <dgm:prSet phldrT="[Text]"/>
      <dgm:spPr>
        <a:ln>
          <a:solidFill>
            <a:schemeClr val="accent1">
              <a:lumMod val="75000"/>
            </a:schemeClr>
          </a:solidFill>
          <a:prstDash val="sysDot"/>
        </a:ln>
      </dgm:spPr>
      <dgm:t>
        <a:bodyPr/>
        <a:lstStyle/>
        <a:p>
          <a:r>
            <a:rPr lang="id-ID" dirty="0">
              <a:latin typeface="Cambria" panose="02040503050406030204" pitchFamily="18" charset="0"/>
              <a:ea typeface="Cambria" panose="02040503050406030204" pitchFamily="18" charset="0"/>
            </a:rPr>
            <a:t>Windows 10 Education</a:t>
          </a:r>
        </a:p>
      </dgm:t>
    </dgm:pt>
    <dgm:pt modelId="{DAD1D86A-23F8-4F1D-8776-27B51210FE6D}" type="parTrans" cxnId="{A64A3B33-1CBF-444D-90FE-D2E190CF3F3D}">
      <dgm:prSet/>
      <dgm:spPr/>
      <dgm:t>
        <a:bodyPr/>
        <a:lstStyle/>
        <a:p>
          <a:endParaRPr lang="id-ID"/>
        </a:p>
      </dgm:t>
    </dgm:pt>
    <dgm:pt modelId="{77AA5432-AC9A-4380-903B-D1411DE01FF0}" type="sibTrans" cxnId="{A64A3B33-1CBF-444D-90FE-D2E190CF3F3D}">
      <dgm:prSet/>
      <dgm:spPr/>
      <dgm:t>
        <a:bodyPr/>
        <a:lstStyle/>
        <a:p>
          <a:endParaRPr lang="id-ID"/>
        </a:p>
      </dgm:t>
    </dgm:pt>
    <dgm:pt modelId="{2A7DB98F-A011-4081-B4B4-5204ADF8A378}">
      <dgm:prSet phldrT="[Text]"/>
      <dgm:spPr>
        <a:ln>
          <a:solidFill>
            <a:schemeClr val="accent1">
              <a:lumMod val="75000"/>
            </a:schemeClr>
          </a:solidFill>
          <a:prstDash val="sysDot"/>
        </a:ln>
      </dgm:spPr>
      <dgm:t>
        <a:bodyPr/>
        <a:lstStyle/>
        <a:p>
          <a:r>
            <a:rPr lang="id-ID" dirty="0">
              <a:latin typeface="Cambria" panose="02040503050406030204" pitchFamily="18" charset="0"/>
              <a:ea typeface="Cambria" panose="02040503050406030204" pitchFamily="18" charset="0"/>
            </a:rPr>
            <a:t>Windows 10 Mobile</a:t>
          </a:r>
        </a:p>
      </dgm:t>
    </dgm:pt>
    <dgm:pt modelId="{A52E7285-D7AB-4A57-84A4-E57596928C25}" type="parTrans" cxnId="{FB8A8D1E-3DCF-4650-B5F9-19D9A9347882}">
      <dgm:prSet/>
      <dgm:spPr/>
      <dgm:t>
        <a:bodyPr/>
        <a:lstStyle/>
        <a:p>
          <a:endParaRPr lang="id-ID"/>
        </a:p>
      </dgm:t>
    </dgm:pt>
    <dgm:pt modelId="{81E286E0-F135-4B30-ADF2-5BE5CA2C9752}" type="sibTrans" cxnId="{FB8A8D1E-3DCF-4650-B5F9-19D9A9347882}">
      <dgm:prSet/>
      <dgm:spPr/>
      <dgm:t>
        <a:bodyPr/>
        <a:lstStyle/>
        <a:p>
          <a:endParaRPr lang="id-ID"/>
        </a:p>
      </dgm:t>
    </dgm:pt>
    <dgm:pt modelId="{2006B49D-F730-4DED-9EB5-2B91620F2C46}">
      <dgm:prSet phldrT="[Text]"/>
      <dgm:spPr>
        <a:ln>
          <a:solidFill>
            <a:schemeClr val="accent1">
              <a:lumMod val="75000"/>
            </a:schemeClr>
          </a:solidFill>
          <a:prstDash val="sysDot"/>
        </a:ln>
      </dgm:spPr>
      <dgm:t>
        <a:bodyPr/>
        <a:lstStyle/>
        <a:p>
          <a:r>
            <a:rPr lang="id-ID" dirty="0">
              <a:latin typeface="Cambria" panose="02040503050406030204" pitchFamily="18" charset="0"/>
              <a:ea typeface="Cambria" panose="02040503050406030204" pitchFamily="18" charset="0"/>
            </a:rPr>
            <a:t>Windows 10 IoT Core</a:t>
          </a:r>
        </a:p>
      </dgm:t>
    </dgm:pt>
    <dgm:pt modelId="{9119E0E7-C2C4-442F-B57F-71A9B1373ED9}" type="parTrans" cxnId="{92B8CAA5-8F28-40CE-8603-9A757AE16757}">
      <dgm:prSet/>
      <dgm:spPr/>
      <dgm:t>
        <a:bodyPr/>
        <a:lstStyle/>
        <a:p>
          <a:endParaRPr lang="id-ID"/>
        </a:p>
      </dgm:t>
    </dgm:pt>
    <dgm:pt modelId="{2A5A1F3B-5451-43F8-AA06-04CCBD1E8530}" type="sibTrans" cxnId="{92B8CAA5-8F28-40CE-8603-9A757AE16757}">
      <dgm:prSet/>
      <dgm:spPr/>
      <dgm:t>
        <a:bodyPr/>
        <a:lstStyle/>
        <a:p>
          <a:endParaRPr lang="id-ID"/>
        </a:p>
      </dgm:t>
    </dgm:pt>
    <dgm:pt modelId="{C067FED3-D1E0-487F-9613-E9E8FBE689CC}" type="pres">
      <dgm:prSet presAssocID="{119CF83F-6A00-4E07-968D-616AAC5A653B}" presName="diagram" presStyleCnt="0">
        <dgm:presLayoutVars>
          <dgm:dir/>
          <dgm:resizeHandles val="exact"/>
        </dgm:presLayoutVars>
      </dgm:prSet>
      <dgm:spPr/>
      <dgm:t>
        <a:bodyPr/>
        <a:lstStyle/>
        <a:p>
          <a:endParaRPr lang="id-ID"/>
        </a:p>
      </dgm:t>
    </dgm:pt>
    <dgm:pt modelId="{4C50294A-76C9-43A9-B914-B3D7970AAEF0}" type="pres">
      <dgm:prSet presAssocID="{4582935F-0C87-4AFA-9838-117C514A72FD}" presName="node" presStyleLbl="node1" presStyleIdx="0" presStyleCnt="6">
        <dgm:presLayoutVars>
          <dgm:bulletEnabled val="1"/>
        </dgm:presLayoutVars>
      </dgm:prSet>
      <dgm:spPr>
        <a:prstGeom prst="roundRect">
          <a:avLst/>
        </a:prstGeom>
      </dgm:spPr>
      <dgm:t>
        <a:bodyPr/>
        <a:lstStyle/>
        <a:p>
          <a:endParaRPr lang="id-ID"/>
        </a:p>
      </dgm:t>
    </dgm:pt>
    <dgm:pt modelId="{0A714BF7-50C7-4914-B72F-DE663D197211}" type="pres">
      <dgm:prSet presAssocID="{D748265F-DA91-4045-9455-3E189171C617}" presName="sibTrans" presStyleCnt="0"/>
      <dgm:spPr/>
    </dgm:pt>
    <dgm:pt modelId="{CD37816B-DE3B-407C-8EAD-E6469AEFF0A3}" type="pres">
      <dgm:prSet presAssocID="{C3A8A4BE-8F75-4A53-85F5-3C8F916EE897}" presName="node" presStyleLbl="node1" presStyleIdx="1" presStyleCnt="6">
        <dgm:presLayoutVars>
          <dgm:bulletEnabled val="1"/>
        </dgm:presLayoutVars>
      </dgm:prSet>
      <dgm:spPr>
        <a:prstGeom prst="roundRect">
          <a:avLst/>
        </a:prstGeom>
      </dgm:spPr>
      <dgm:t>
        <a:bodyPr/>
        <a:lstStyle/>
        <a:p>
          <a:endParaRPr lang="id-ID"/>
        </a:p>
      </dgm:t>
    </dgm:pt>
    <dgm:pt modelId="{53B636A5-1474-4A59-8945-87EBDF16C998}" type="pres">
      <dgm:prSet presAssocID="{810AC9E2-A1BD-42AC-B1CC-3943544D8EA4}" presName="sibTrans" presStyleCnt="0"/>
      <dgm:spPr/>
    </dgm:pt>
    <dgm:pt modelId="{879B020B-056D-4D76-A8D2-3854515DA5DB}" type="pres">
      <dgm:prSet presAssocID="{4EABAFAE-E404-4732-8B12-707830DCAFF1}" presName="node" presStyleLbl="node1" presStyleIdx="2" presStyleCnt="6">
        <dgm:presLayoutVars>
          <dgm:bulletEnabled val="1"/>
        </dgm:presLayoutVars>
      </dgm:prSet>
      <dgm:spPr>
        <a:prstGeom prst="roundRect">
          <a:avLst/>
        </a:prstGeom>
      </dgm:spPr>
      <dgm:t>
        <a:bodyPr/>
        <a:lstStyle/>
        <a:p>
          <a:endParaRPr lang="id-ID"/>
        </a:p>
      </dgm:t>
    </dgm:pt>
    <dgm:pt modelId="{8E74CA07-C78F-4675-8262-A0FBF7A59FA4}" type="pres">
      <dgm:prSet presAssocID="{45D3EA7B-0B52-42DB-B865-79920700E3E1}" presName="sibTrans" presStyleCnt="0"/>
      <dgm:spPr/>
    </dgm:pt>
    <dgm:pt modelId="{6D511957-32CF-48F0-9408-DBEAC4F7CAA1}" type="pres">
      <dgm:prSet presAssocID="{AD5F1B16-DAD6-4A15-BA11-E68CC2FDFFF2}" presName="node" presStyleLbl="node1" presStyleIdx="3" presStyleCnt="6">
        <dgm:presLayoutVars>
          <dgm:bulletEnabled val="1"/>
        </dgm:presLayoutVars>
      </dgm:prSet>
      <dgm:spPr>
        <a:prstGeom prst="roundRect">
          <a:avLst/>
        </a:prstGeom>
      </dgm:spPr>
      <dgm:t>
        <a:bodyPr/>
        <a:lstStyle/>
        <a:p>
          <a:endParaRPr lang="id-ID"/>
        </a:p>
      </dgm:t>
    </dgm:pt>
    <dgm:pt modelId="{2E5FAD02-F198-46A0-9C5A-FD4504EA547F}" type="pres">
      <dgm:prSet presAssocID="{77AA5432-AC9A-4380-903B-D1411DE01FF0}" presName="sibTrans" presStyleCnt="0"/>
      <dgm:spPr/>
    </dgm:pt>
    <dgm:pt modelId="{85621332-5EB8-4F77-A8D7-EBB1EFD8B8A5}" type="pres">
      <dgm:prSet presAssocID="{2A7DB98F-A011-4081-B4B4-5204ADF8A378}" presName="node" presStyleLbl="node1" presStyleIdx="4" presStyleCnt="6">
        <dgm:presLayoutVars>
          <dgm:bulletEnabled val="1"/>
        </dgm:presLayoutVars>
      </dgm:prSet>
      <dgm:spPr>
        <a:prstGeom prst="roundRect">
          <a:avLst/>
        </a:prstGeom>
      </dgm:spPr>
      <dgm:t>
        <a:bodyPr/>
        <a:lstStyle/>
        <a:p>
          <a:endParaRPr lang="id-ID"/>
        </a:p>
      </dgm:t>
    </dgm:pt>
    <dgm:pt modelId="{175CB03E-6E48-4240-8249-1A3246CEE3FC}" type="pres">
      <dgm:prSet presAssocID="{81E286E0-F135-4B30-ADF2-5BE5CA2C9752}" presName="sibTrans" presStyleCnt="0"/>
      <dgm:spPr/>
    </dgm:pt>
    <dgm:pt modelId="{DB57D884-10B9-4649-B3CF-832E9098AD32}" type="pres">
      <dgm:prSet presAssocID="{2006B49D-F730-4DED-9EB5-2B91620F2C46}" presName="node" presStyleLbl="node1" presStyleIdx="5" presStyleCnt="6">
        <dgm:presLayoutVars>
          <dgm:bulletEnabled val="1"/>
        </dgm:presLayoutVars>
      </dgm:prSet>
      <dgm:spPr>
        <a:prstGeom prst="roundRect">
          <a:avLst/>
        </a:prstGeom>
      </dgm:spPr>
      <dgm:t>
        <a:bodyPr/>
        <a:lstStyle/>
        <a:p>
          <a:endParaRPr lang="id-ID"/>
        </a:p>
      </dgm:t>
    </dgm:pt>
  </dgm:ptLst>
  <dgm:cxnLst>
    <dgm:cxn modelId="{70DA8E5D-FDA8-465B-9C64-0EE25D7EBD48}" type="presOf" srcId="{4EABAFAE-E404-4732-8B12-707830DCAFF1}" destId="{879B020B-056D-4D76-A8D2-3854515DA5DB}" srcOrd="0" destOrd="0" presId="urn:microsoft.com/office/officeart/2005/8/layout/default"/>
    <dgm:cxn modelId="{EBA34CB1-12D3-48B7-ABBC-74D3CE855F46}" srcId="{119CF83F-6A00-4E07-968D-616AAC5A653B}" destId="{4EABAFAE-E404-4732-8B12-707830DCAFF1}" srcOrd="2" destOrd="0" parTransId="{D75C409C-4992-4CC3-A7A9-19569070227E}" sibTransId="{45D3EA7B-0B52-42DB-B865-79920700E3E1}"/>
    <dgm:cxn modelId="{A29275B3-CC7A-4B31-B710-ADB93B77F6FF}" type="presOf" srcId="{119CF83F-6A00-4E07-968D-616AAC5A653B}" destId="{C067FED3-D1E0-487F-9613-E9E8FBE689CC}" srcOrd="0" destOrd="0" presId="urn:microsoft.com/office/officeart/2005/8/layout/default"/>
    <dgm:cxn modelId="{08436661-21BF-42EA-8315-15DC3C53F301}" srcId="{119CF83F-6A00-4E07-968D-616AAC5A653B}" destId="{4582935F-0C87-4AFA-9838-117C514A72FD}" srcOrd="0" destOrd="0" parTransId="{9AAA0BBE-D774-4821-B62A-D9DC9D2CF008}" sibTransId="{D748265F-DA91-4045-9455-3E189171C617}"/>
    <dgm:cxn modelId="{FB8A8D1E-3DCF-4650-B5F9-19D9A9347882}" srcId="{119CF83F-6A00-4E07-968D-616AAC5A653B}" destId="{2A7DB98F-A011-4081-B4B4-5204ADF8A378}" srcOrd="4" destOrd="0" parTransId="{A52E7285-D7AB-4A57-84A4-E57596928C25}" sibTransId="{81E286E0-F135-4B30-ADF2-5BE5CA2C9752}"/>
    <dgm:cxn modelId="{1A13003E-71F5-48FE-BD9C-E3284836D578}" type="presOf" srcId="{4582935F-0C87-4AFA-9838-117C514A72FD}" destId="{4C50294A-76C9-43A9-B914-B3D7970AAEF0}" srcOrd="0" destOrd="0" presId="urn:microsoft.com/office/officeart/2005/8/layout/default"/>
    <dgm:cxn modelId="{92B8CAA5-8F28-40CE-8603-9A757AE16757}" srcId="{119CF83F-6A00-4E07-968D-616AAC5A653B}" destId="{2006B49D-F730-4DED-9EB5-2B91620F2C46}" srcOrd="5" destOrd="0" parTransId="{9119E0E7-C2C4-442F-B57F-71A9B1373ED9}" sibTransId="{2A5A1F3B-5451-43F8-AA06-04CCBD1E8530}"/>
    <dgm:cxn modelId="{849A3AE5-2C6D-4D0F-A664-0375C1FBDDA6}" type="presOf" srcId="{2006B49D-F730-4DED-9EB5-2B91620F2C46}" destId="{DB57D884-10B9-4649-B3CF-832E9098AD32}" srcOrd="0" destOrd="0" presId="urn:microsoft.com/office/officeart/2005/8/layout/default"/>
    <dgm:cxn modelId="{A64A3B33-1CBF-444D-90FE-D2E190CF3F3D}" srcId="{119CF83F-6A00-4E07-968D-616AAC5A653B}" destId="{AD5F1B16-DAD6-4A15-BA11-E68CC2FDFFF2}" srcOrd="3" destOrd="0" parTransId="{DAD1D86A-23F8-4F1D-8776-27B51210FE6D}" sibTransId="{77AA5432-AC9A-4380-903B-D1411DE01FF0}"/>
    <dgm:cxn modelId="{DF30ED6E-584A-48C0-AFA8-DF94F5C45E73}" type="presOf" srcId="{AD5F1B16-DAD6-4A15-BA11-E68CC2FDFFF2}" destId="{6D511957-32CF-48F0-9408-DBEAC4F7CAA1}" srcOrd="0" destOrd="0" presId="urn:microsoft.com/office/officeart/2005/8/layout/default"/>
    <dgm:cxn modelId="{13D0CA89-1EA6-46DC-A192-58F1295F621D}" type="presOf" srcId="{C3A8A4BE-8F75-4A53-85F5-3C8F916EE897}" destId="{CD37816B-DE3B-407C-8EAD-E6469AEFF0A3}" srcOrd="0" destOrd="0" presId="urn:microsoft.com/office/officeart/2005/8/layout/default"/>
    <dgm:cxn modelId="{0F71B69A-00CB-426C-B432-884D7E69DCBE}" type="presOf" srcId="{2A7DB98F-A011-4081-B4B4-5204ADF8A378}" destId="{85621332-5EB8-4F77-A8D7-EBB1EFD8B8A5}" srcOrd="0" destOrd="0" presId="urn:microsoft.com/office/officeart/2005/8/layout/default"/>
    <dgm:cxn modelId="{3F32718A-6188-4BD6-95E4-166C9A32D96E}" srcId="{119CF83F-6A00-4E07-968D-616AAC5A653B}" destId="{C3A8A4BE-8F75-4A53-85F5-3C8F916EE897}" srcOrd="1" destOrd="0" parTransId="{61673FA5-9376-47DC-9978-FE5AFFCBF3E8}" sibTransId="{810AC9E2-A1BD-42AC-B1CC-3943544D8EA4}"/>
    <dgm:cxn modelId="{648333E0-C890-4162-AE7E-404F525B444C}" type="presParOf" srcId="{C067FED3-D1E0-487F-9613-E9E8FBE689CC}" destId="{4C50294A-76C9-43A9-B914-B3D7970AAEF0}" srcOrd="0" destOrd="0" presId="urn:microsoft.com/office/officeart/2005/8/layout/default"/>
    <dgm:cxn modelId="{E57ECF25-62D8-4538-BCD5-A2F1E8266792}" type="presParOf" srcId="{C067FED3-D1E0-487F-9613-E9E8FBE689CC}" destId="{0A714BF7-50C7-4914-B72F-DE663D197211}" srcOrd="1" destOrd="0" presId="urn:microsoft.com/office/officeart/2005/8/layout/default"/>
    <dgm:cxn modelId="{F7B2A19A-E24D-4050-A6CF-C052A936DB46}" type="presParOf" srcId="{C067FED3-D1E0-487F-9613-E9E8FBE689CC}" destId="{CD37816B-DE3B-407C-8EAD-E6469AEFF0A3}" srcOrd="2" destOrd="0" presId="urn:microsoft.com/office/officeart/2005/8/layout/default"/>
    <dgm:cxn modelId="{55C3DD24-9F3D-499D-8E16-225739ABE25F}" type="presParOf" srcId="{C067FED3-D1E0-487F-9613-E9E8FBE689CC}" destId="{53B636A5-1474-4A59-8945-87EBDF16C998}" srcOrd="3" destOrd="0" presId="urn:microsoft.com/office/officeart/2005/8/layout/default"/>
    <dgm:cxn modelId="{A01F2809-5115-4184-B159-840F60788149}" type="presParOf" srcId="{C067FED3-D1E0-487F-9613-E9E8FBE689CC}" destId="{879B020B-056D-4D76-A8D2-3854515DA5DB}" srcOrd="4" destOrd="0" presId="urn:microsoft.com/office/officeart/2005/8/layout/default"/>
    <dgm:cxn modelId="{7A30C5DB-D562-42EB-BD89-8400BC3AAD06}" type="presParOf" srcId="{C067FED3-D1E0-487F-9613-E9E8FBE689CC}" destId="{8E74CA07-C78F-4675-8262-A0FBF7A59FA4}" srcOrd="5" destOrd="0" presId="urn:microsoft.com/office/officeart/2005/8/layout/default"/>
    <dgm:cxn modelId="{C953D9DC-E7D5-491E-A380-5E8EE5D6F676}" type="presParOf" srcId="{C067FED3-D1E0-487F-9613-E9E8FBE689CC}" destId="{6D511957-32CF-48F0-9408-DBEAC4F7CAA1}" srcOrd="6" destOrd="0" presId="urn:microsoft.com/office/officeart/2005/8/layout/default"/>
    <dgm:cxn modelId="{D30173BC-C822-44AE-AE95-2A4DA3B2AF9B}" type="presParOf" srcId="{C067FED3-D1E0-487F-9613-E9E8FBE689CC}" destId="{2E5FAD02-F198-46A0-9C5A-FD4504EA547F}" srcOrd="7" destOrd="0" presId="urn:microsoft.com/office/officeart/2005/8/layout/default"/>
    <dgm:cxn modelId="{01F682E6-AFA1-4808-8FF2-0D72A95F7148}" type="presParOf" srcId="{C067FED3-D1E0-487F-9613-E9E8FBE689CC}" destId="{85621332-5EB8-4F77-A8D7-EBB1EFD8B8A5}" srcOrd="8" destOrd="0" presId="urn:microsoft.com/office/officeart/2005/8/layout/default"/>
    <dgm:cxn modelId="{80971974-8649-4189-A16E-3613823DC872}" type="presParOf" srcId="{C067FED3-D1E0-487F-9613-E9E8FBE689CC}" destId="{175CB03E-6E48-4240-8249-1A3246CEE3FC}" srcOrd="9" destOrd="0" presId="urn:microsoft.com/office/officeart/2005/8/layout/default"/>
    <dgm:cxn modelId="{51D40F79-8E4B-4CDA-A16F-7B03BA29996E}" type="presParOf" srcId="{C067FED3-D1E0-487F-9613-E9E8FBE689CC}" destId="{DB57D884-10B9-4649-B3CF-832E9098AD32}"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BBB040-9BBE-417B-A51C-14C030A91962}">
      <dsp:nvSpPr>
        <dsp:cNvPr id="0" name=""/>
        <dsp:cNvSpPr/>
      </dsp:nvSpPr>
      <dsp:spPr>
        <a:xfrm>
          <a:off x="1672629" y="528067"/>
          <a:ext cx="354159" cy="91440"/>
        </a:xfrm>
        <a:custGeom>
          <a:avLst/>
          <a:gdLst/>
          <a:ahLst/>
          <a:cxnLst/>
          <a:rect l="0" t="0" r="0" b="0"/>
          <a:pathLst>
            <a:path>
              <a:moveTo>
                <a:pt x="0" y="45720"/>
              </a:moveTo>
              <a:lnTo>
                <a:pt x="354159" y="45720"/>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1840089" y="571864"/>
        <a:ext cx="19237" cy="3847"/>
      </dsp:txXfrm>
    </dsp:sp>
    <dsp:sp modelId="{2C1DC76E-A067-4931-B8A5-185049E8F4EB}">
      <dsp:nvSpPr>
        <dsp:cNvPr id="0" name=""/>
        <dsp:cNvSpPr/>
      </dsp:nvSpPr>
      <dsp:spPr>
        <a:xfrm>
          <a:off x="1561" y="7192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i="1" kern="1200" dirty="0">
              <a:latin typeface="Cambria" panose="02040503050406030204" pitchFamily="18" charset="0"/>
              <a:ea typeface="Cambria" panose="02040503050406030204" pitchFamily="18" charset="0"/>
            </a:rPr>
            <a:t>Switch on</a:t>
          </a:r>
        </a:p>
      </dsp:txBody>
      <dsp:txXfrm>
        <a:off x="1561" y="71927"/>
        <a:ext cx="1672867" cy="1003720"/>
      </dsp:txXfrm>
    </dsp:sp>
    <dsp:sp modelId="{AD4E1BEE-B866-4522-B3B3-3F7F7CBF7674}">
      <dsp:nvSpPr>
        <dsp:cNvPr id="0" name=""/>
        <dsp:cNvSpPr/>
      </dsp:nvSpPr>
      <dsp:spPr>
        <a:xfrm>
          <a:off x="3730256" y="528067"/>
          <a:ext cx="354159" cy="91440"/>
        </a:xfrm>
        <a:custGeom>
          <a:avLst/>
          <a:gdLst/>
          <a:ahLst/>
          <a:cxnLst/>
          <a:rect l="0" t="0" r="0" b="0"/>
          <a:pathLst>
            <a:path>
              <a:moveTo>
                <a:pt x="0" y="45720"/>
              </a:moveTo>
              <a:lnTo>
                <a:pt x="354159" y="45720"/>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3897717" y="571864"/>
        <a:ext cx="19237" cy="3847"/>
      </dsp:txXfrm>
    </dsp:sp>
    <dsp:sp modelId="{BCD6BE4C-6737-48A9-AB12-7F96A3D2570B}">
      <dsp:nvSpPr>
        <dsp:cNvPr id="0" name=""/>
        <dsp:cNvSpPr/>
      </dsp:nvSpPr>
      <dsp:spPr>
        <a:xfrm>
          <a:off x="2059188" y="7192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kern="1200" dirty="0">
              <a:latin typeface="Cambria" panose="02040503050406030204" pitchFamily="18" charset="0"/>
              <a:ea typeface="Cambria" panose="02040503050406030204" pitchFamily="18" charset="0"/>
            </a:rPr>
            <a:t>POST (</a:t>
          </a:r>
          <a:r>
            <a:rPr lang="id-ID" sz="1800" i="1" kern="1200" dirty="0">
              <a:latin typeface="Cambria" panose="02040503050406030204" pitchFamily="18" charset="0"/>
              <a:ea typeface="Cambria" panose="02040503050406030204" pitchFamily="18" charset="0"/>
            </a:rPr>
            <a:t>Power On Self Test</a:t>
          </a:r>
          <a:r>
            <a:rPr lang="id-ID" sz="1800" kern="1200" dirty="0">
              <a:latin typeface="Cambria" panose="02040503050406030204" pitchFamily="18" charset="0"/>
              <a:ea typeface="Cambria" panose="02040503050406030204" pitchFamily="18" charset="0"/>
            </a:rPr>
            <a:t>)</a:t>
          </a:r>
        </a:p>
      </dsp:txBody>
      <dsp:txXfrm>
        <a:off x="2059188" y="71927"/>
        <a:ext cx="1672867" cy="1003720"/>
      </dsp:txXfrm>
    </dsp:sp>
    <dsp:sp modelId="{40B7C01C-F40A-4480-A832-C7EB3E8F76BA}">
      <dsp:nvSpPr>
        <dsp:cNvPr id="0" name=""/>
        <dsp:cNvSpPr/>
      </dsp:nvSpPr>
      <dsp:spPr>
        <a:xfrm>
          <a:off x="5787883" y="528067"/>
          <a:ext cx="354159" cy="91440"/>
        </a:xfrm>
        <a:custGeom>
          <a:avLst/>
          <a:gdLst/>
          <a:ahLst/>
          <a:cxnLst/>
          <a:rect l="0" t="0" r="0" b="0"/>
          <a:pathLst>
            <a:path>
              <a:moveTo>
                <a:pt x="0" y="45720"/>
              </a:moveTo>
              <a:lnTo>
                <a:pt x="354159" y="45720"/>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5955344" y="571864"/>
        <a:ext cx="19237" cy="3847"/>
      </dsp:txXfrm>
    </dsp:sp>
    <dsp:sp modelId="{E3AEB70E-1F26-47AD-893F-4AB12CD44B7A}">
      <dsp:nvSpPr>
        <dsp:cNvPr id="0" name=""/>
        <dsp:cNvSpPr/>
      </dsp:nvSpPr>
      <dsp:spPr>
        <a:xfrm>
          <a:off x="4116815" y="7192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i="1" kern="1200" dirty="0">
              <a:latin typeface="Cambria" panose="02040503050406030204" pitchFamily="18" charset="0"/>
              <a:ea typeface="Cambria" panose="02040503050406030204" pitchFamily="18" charset="0"/>
            </a:rPr>
            <a:t>Find bootable device</a:t>
          </a:r>
        </a:p>
      </dsp:txBody>
      <dsp:txXfrm>
        <a:off x="4116815" y="71927"/>
        <a:ext cx="1672867" cy="1003720"/>
      </dsp:txXfrm>
    </dsp:sp>
    <dsp:sp modelId="{86905817-979C-4C9D-9846-07CB4C8B9B17}">
      <dsp:nvSpPr>
        <dsp:cNvPr id="0" name=""/>
        <dsp:cNvSpPr/>
      </dsp:nvSpPr>
      <dsp:spPr>
        <a:xfrm>
          <a:off x="1889074" y="1073848"/>
          <a:ext cx="5121801" cy="351298"/>
        </a:xfrm>
        <a:custGeom>
          <a:avLst/>
          <a:gdLst/>
          <a:ahLst/>
          <a:cxnLst/>
          <a:rect l="0" t="0" r="0" b="0"/>
          <a:pathLst>
            <a:path>
              <a:moveTo>
                <a:pt x="5121801" y="0"/>
              </a:moveTo>
              <a:lnTo>
                <a:pt x="5121801" y="192749"/>
              </a:lnTo>
              <a:lnTo>
                <a:pt x="0" y="192749"/>
              </a:lnTo>
              <a:lnTo>
                <a:pt x="0" y="351298"/>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4321575" y="1247573"/>
        <a:ext cx="256800" cy="3847"/>
      </dsp:txXfrm>
    </dsp:sp>
    <dsp:sp modelId="{977A69A2-7A0B-4EBF-AFA2-148F531C4074}">
      <dsp:nvSpPr>
        <dsp:cNvPr id="0" name=""/>
        <dsp:cNvSpPr/>
      </dsp:nvSpPr>
      <dsp:spPr>
        <a:xfrm>
          <a:off x="6174442" y="7192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i="1" kern="1200" dirty="0">
              <a:latin typeface="Cambria" panose="02040503050406030204" pitchFamily="18" charset="0"/>
              <a:ea typeface="Cambria" panose="02040503050406030204" pitchFamily="18" charset="0"/>
            </a:rPr>
            <a:t>Search boot sector</a:t>
          </a:r>
        </a:p>
      </dsp:txBody>
      <dsp:txXfrm>
        <a:off x="6174442" y="71927"/>
        <a:ext cx="1672867" cy="1003720"/>
      </dsp:txXfrm>
    </dsp:sp>
    <dsp:sp modelId="{E95F8926-7500-431D-9ECA-1E7A3BA978C9}">
      <dsp:nvSpPr>
        <dsp:cNvPr id="0" name=""/>
        <dsp:cNvSpPr/>
      </dsp:nvSpPr>
      <dsp:spPr>
        <a:xfrm>
          <a:off x="2723708" y="1913687"/>
          <a:ext cx="354159" cy="91440"/>
        </a:xfrm>
        <a:custGeom>
          <a:avLst/>
          <a:gdLst/>
          <a:ahLst/>
          <a:cxnLst/>
          <a:rect l="0" t="0" r="0" b="0"/>
          <a:pathLst>
            <a:path>
              <a:moveTo>
                <a:pt x="0" y="45720"/>
              </a:moveTo>
              <a:lnTo>
                <a:pt x="194179" y="45720"/>
              </a:lnTo>
              <a:lnTo>
                <a:pt x="194179" y="48580"/>
              </a:lnTo>
              <a:lnTo>
                <a:pt x="354159" y="48580"/>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2891169" y="1957483"/>
        <a:ext cx="19238" cy="3847"/>
      </dsp:txXfrm>
    </dsp:sp>
    <dsp:sp modelId="{7D451F80-F8DD-4F9C-8A23-F471488E9D0C}">
      <dsp:nvSpPr>
        <dsp:cNvPr id="0" name=""/>
        <dsp:cNvSpPr/>
      </dsp:nvSpPr>
      <dsp:spPr>
        <a:xfrm>
          <a:off x="1052641" y="145754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i="1" kern="1200" dirty="0">
              <a:latin typeface="Cambria" panose="02040503050406030204" pitchFamily="18" charset="0"/>
              <a:ea typeface="Cambria" panose="02040503050406030204" pitchFamily="18" charset="0"/>
            </a:rPr>
            <a:t>Loading bootloader</a:t>
          </a:r>
        </a:p>
      </dsp:txBody>
      <dsp:txXfrm>
        <a:off x="1052641" y="1457547"/>
        <a:ext cx="1672867" cy="1003720"/>
      </dsp:txXfrm>
    </dsp:sp>
    <dsp:sp modelId="{9709F21E-62AF-4360-BB14-DB104AB917F3}">
      <dsp:nvSpPr>
        <dsp:cNvPr id="0" name=""/>
        <dsp:cNvSpPr/>
      </dsp:nvSpPr>
      <dsp:spPr>
        <a:xfrm>
          <a:off x="4781335" y="1916548"/>
          <a:ext cx="354159" cy="91440"/>
        </a:xfrm>
        <a:custGeom>
          <a:avLst/>
          <a:gdLst/>
          <a:ahLst/>
          <a:cxnLst/>
          <a:rect l="0" t="0" r="0" b="0"/>
          <a:pathLst>
            <a:path>
              <a:moveTo>
                <a:pt x="0" y="45720"/>
              </a:moveTo>
              <a:lnTo>
                <a:pt x="354159" y="45720"/>
              </a:lnTo>
            </a:path>
          </a:pathLst>
        </a:custGeom>
        <a:noFill/>
        <a:ln w="28575" cap="flat" cmpd="sng" algn="ctr">
          <a:solidFill>
            <a:schemeClr val="accent1">
              <a:lumMod val="50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d-ID" sz="500" kern="1200">
            <a:latin typeface="Cambria" panose="02040503050406030204" pitchFamily="18" charset="0"/>
            <a:ea typeface="Cambria" panose="02040503050406030204" pitchFamily="18" charset="0"/>
          </a:endParaRPr>
        </a:p>
      </dsp:txBody>
      <dsp:txXfrm>
        <a:off x="4948796" y="1960344"/>
        <a:ext cx="19237" cy="3847"/>
      </dsp:txXfrm>
    </dsp:sp>
    <dsp:sp modelId="{66665F37-84B7-4F18-910D-A65247633077}">
      <dsp:nvSpPr>
        <dsp:cNvPr id="0" name=""/>
        <dsp:cNvSpPr/>
      </dsp:nvSpPr>
      <dsp:spPr>
        <a:xfrm>
          <a:off x="3110268" y="146040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i="1" kern="1200" dirty="0">
              <a:latin typeface="Cambria" panose="02040503050406030204" pitchFamily="18" charset="0"/>
              <a:ea typeface="Cambria" panose="02040503050406030204" pitchFamily="18" charset="0"/>
            </a:rPr>
            <a:t>Loading kernel into memory</a:t>
          </a:r>
        </a:p>
      </dsp:txBody>
      <dsp:txXfrm>
        <a:off x="3110268" y="1460407"/>
        <a:ext cx="1672867" cy="1003720"/>
      </dsp:txXfrm>
    </dsp:sp>
    <dsp:sp modelId="{EA6A0A34-5377-417D-AA5F-1211BAA5A79B}">
      <dsp:nvSpPr>
        <dsp:cNvPr id="0" name=""/>
        <dsp:cNvSpPr/>
      </dsp:nvSpPr>
      <dsp:spPr>
        <a:xfrm>
          <a:off x="5167895" y="1460407"/>
          <a:ext cx="1672867" cy="1003720"/>
        </a:xfrm>
        <a:prstGeom prst="rect">
          <a:avLst/>
        </a:prstGeom>
        <a:solidFill>
          <a:schemeClr val="lt1">
            <a:hueOff val="0"/>
            <a:satOff val="0"/>
            <a:lumOff val="0"/>
            <a:alphaOff val="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id-ID" sz="1800" kern="1200" dirty="0">
              <a:latin typeface="Cambria" panose="02040503050406030204" pitchFamily="18" charset="0"/>
              <a:ea typeface="Cambria" panose="02040503050406030204" pitchFamily="18" charset="0"/>
            </a:rPr>
            <a:t>Sistem operasi berjalan</a:t>
          </a:r>
        </a:p>
      </dsp:txBody>
      <dsp:txXfrm>
        <a:off x="5167895" y="1460407"/>
        <a:ext cx="1672867" cy="10037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0294A-76C9-43A9-B914-B3D7970AAEF0}">
      <dsp:nvSpPr>
        <dsp:cNvPr id="0" name=""/>
        <dsp:cNvSpPr/>
      </dsp:nvSpPr>
      <dsp:spPr>
        <a:xfrm>
          <a:off x="852"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a:latin typeface="Cambria" panose="02040503050406030204" pitchFamily="18" charset="0"/>
              <a:ea typeface="Cambria" panose="02040503050406030204" pitchFamily="18" charset="0"/>
            </a:rPr>
            <a:t>Windows 10 Home</a:t>
          </a:r>
        </a:p>
      </dsp:txBody>
      <dsp:txXfrm>
        <a:off x="32311" y="296401"/>
        <a:ext cx="1011165" cy="581532"/>
      </dsp:txXfrm>
    </dsp:sp>
    <dsp:sp modelId="{CD37816B-DE3B-407C-8EAD-E6469AEFF0A3}">
      <dsp:nvSpPr>
        <dsp:cNvPr id="0" name=""/>
        <dsp:cNvSpPr/>
      </dsp:nvSpPr>
      <dsp:spPr>
        <a:xfrm>
          <a:off x="1182344"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a:latin typeface="Cambria" panose="02040503050406030204" pitchFamily="18" charset="0"/>
              <a:ea typeface="Cambria" panose="02040503050406030204" pitchFamily="18" charset="0"/>
            </a:rPr>
            <a:t>Windows 10 Pro</a:t>
          </a:r>
        </a:p>
      </dsp:txBody>
      <dsp:txXfrm>
        <a:off x="1213803" y="296401"/>
        <a:ext cx="1011165" cy="581532"/>
      </dsp:txXfrm>
    </dsp:sp>
    <dsp:sp modelId="{879B020B-056D-4D76-A8D2-3854515DA5DB}">
      <dsp:nvSpPr>
        <dsp:cNvPr id="0" name=""/>
        <dsp:cNvSpPr/>
      </dsp:nvSpPr>
      <dsp:spPr>
        <a:xfrm>
          <a:off x="2363836"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a:latin typeface="Cambria" panose="02040503050406030204" pitchFamily="18" charset="0"/>
              <a:ea typeface="Cambria" panose="02040503050406030204" pitchFamily="18" charset="0"/>
            </a:rPr>
            <a:t>Windows 10 Enterprise</a:t>
          </a:r>
        </a:p>
      </dsp:txBody>
      <dsp:txXfrm>
        <a:off x="2395295" y="296401"/>
        <a:ext cx="1011165" cy="581532"/>
      </dsp:txXfrm>
    </dsp:sp>
    <dsp:sp modelId="{6D511957-32CF-48F0-9408-DBEAC4F7CAA1}">
      <dsp:nvSpPr>
        <dsp:cNvPr id="0" name=""/>
        <dsp:cNvSpPr/>
      </dsp:nvSpPr>
      <dsp:spPr>
        <a:xfrm>
          <a:off x="3545328"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a:latin typeface="Cambria" panose="02040503050406030204" pitchFamily="18" charset="0"/>
              <a:ea typeface="Cambria" panose="02040503050406030204" pitchFamily="18" charset="0"/>
            </a:rPr>
            <a:t>Windows 10 Education</a:t>
          </a:r>
        </a:p>
      </dsp:txBody>
      <dsp:txXfrm>
        <a:off x="3576787" y="296401"/>
        <a:ext cx="1011165" cy="581532"/>
      </dsp:txXfrm>
    </dsp:sp>
    <dsp:sp modelId="{85621332-5EB8-4F77-A8D7-EBB1EFD8B8A5}">
      <dsp:nvSpPr>
        <dsp:cNvPr id="0" name=""/>
        <dsp:cNvSpPr/>
      </dsp:nvSpPr>
      <dsp:spPr>
        <a:xfrm>
          <a:off x="4726820"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a:latin typeface="Cambria" panose="02040503050406030204" pitchFamily="18" charset="0"/>
              <a:ea typeface="Cambria" panose="02040503050406030204" pitchFamily="18" charset="0"/>
            </a:rPr>
            <a:t>Windows 10 Mobile</a:t>
          </a:r>
        </a:p>
      </dsp:txBody>
      <dsp:txXfrm>
        <a:off x="4758279" y="296401"/>
        <a:ext cx="1011165" cy="581532"/>
      </dsp:txXfrm>
    </dsp:sp>
    <dsp:sp modelId="{DB57D884-10B9-4649-B3CF-832E9098AD32}">
      <dsp:nvSpPr>
        <dsp:cNvPr id="0" name=""/>
        <dsp:cNvSpPr/>
      </dsp:nvSpPr>
      <dsp:spPr>
        <a:xfrm>
          <a:off x="5908311" y="264942"/>
          <a:ext cx="1074083" cy="644450"/>
        </a:xfrm>
        <a:prstGeom prst="roundRect">
          <a:avLst/>
        </a:prstGeom>
        <a:solidFill>
          <a:schemeClr val="lt1">
            <a:hueOff val="0"/>
            <a:satOff val="0"/>
            <a:lumOff val="0"/>
            <a:alphaOff val="0"/>
          </a:schemeClr>
        </a:solidFill>
        <a:ln w="25400" cap="flat" cmpd="sng" algn="ctr">
          <a:solidFill>
            <a:schemeClr val="accent1">
              <a:lumMod val="75000"/>
            </a:schemeClr>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kern="1200" dirty="0">
              <a:latin typeface="Cambria" panose="02040503050406030204" pitchFamily="18" charset="0"/>
              <a:ea typeface="Cambria" panose="02040503050406030204" pitchFamily="18" charset="0"/>
            </a:rPr>
            <a:t>Windows 10 IoT Core</a:t>
          </a:r>
        </a:p>
      </dsp:txBody>
      <dsp:txXfrm>
        <a:off x="5939770" y="296401"/>
        <a:ext cx="1011165" cy="58153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56966A-27E3-4655-B1DB-A1DA623066D1}" type="datetimeFigureOut">
              <a:rPr lang="en-US" smtClean="0"/>
              <a:t>8/15/2022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800A9E-E324-4E1B-8328-B1C0E35AE162}" type="slidenum">
              <a:rPr lang="en-US" smtClean="0"/>
              <a:t>‹#›</a:t>
            </a:fld>
            <a:endParaRPr lang="en-US"/>
          </a:p>
        </p:txBody>
      </p:sp>
    </p:spTree>
    <p:extLst>
      <p:ext uri="{BB962C8B-B14F-4D97-AF65-F5344CB8AC3E}">
        <p14:creationId xmlns:p14="http://schemas.microsoft.com/office/powerpoint/2010/main" val="4158829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dirty="0" err="1" smtClean="0"/>
              <a:t>Teks</a:t>
            </a:r>
            <a:r>
              <a:rPr lang="en-US" dirty="0" smtClean="0"/>
              <a:t> </a:t>
            </a:r>
            <a:r>
              <a:rPr lang="en-US" dirty="0" err="1" smtClean="0"/>
              <a:t>warna</a:t>
            </a:r>
            <a:r>
              <a:rPr lang="en-US" dirty="0" smtClean="0"/>
              <a:t> “</a:t>
            </a:r>
            <a:r>
              <a:rPr lang="en-US" sz="1200" b="1" dirty="0" smtClean="0">
                <a:solidFill>
                  <a:srgbClr val="EE1B2C"/>
                </a:solidFill>
                <a:cs typeface="Arial" pitchFamily="34" charset="0"/>
              </a:rPr>
              <a:t>INFOMATIKA</a:t>
            </a:r>
            <a:r>
              <a:rPr lang="en-US" dirty="0" smtClean="0"/>
              <a:t>” </a:t>
            </a:r>
            <a:r>
              <a:rPr lang="en-US" dirty="0" err="1" smtClean="0"/>
              <a:t>diubah</a:t>
            </a:r>
            <a:r>
              <a:rPr lang="en-US" baseline="0" dirty="0" smtClean="0"/>
              <a:t> </a:t>
            </a:r>
            <a:r>
              <a:rPr lang="en-US" baseline="0" dirty="0" err="1" smtClean="0"/>
              <a:t>sesuai</a:t>
            </a:r>
            <a:r>
              <a:rPr lang="en-US" baseline="0" dirty="0" smtClean="0"/>
              <a:t> cover </a:t>
            </a:r>
            <a:r>
              <a:rPr lang="en-US" baseline="0" dirty="0" err="1" smtClean="0"/>
              <a:t>dan</a:t>
            </a:r>
            <a:r>
              <a:rPr lang="en-US" baseline="0" dirty="0" smtClean="0"/>
              <a:t> </a:t>
            </a:r>
            <a:r>
              <a:rPr lang="en-US" baseline="0" dirty="0" err="1" smtClean="0"/>
              <a:t>tingkat</a:t>
            </a:r>
            <a:r>
              <a:rPr lang="en-US" baseline="0" dirty="0" smtClean="0"/>
              <a:t> </a:t>
            </a:r>
            <a:r>
              <a:rPr lang="en-US" baseline="0" dirty="0" err="1" smtClean="0"/>
              <a:t>kelas</a:t>
            </a:r>
            <a:endParaRPr lang="en-US" dirty="0" smtClean="0"/>
          </a:p>
          <a:p>
            <a:endParaRPr lang="en-US" dirty="0"/>
          </a:p>
        </p:txBody>
      </p:sp>
      <p:sp>
        <p:nvSpPr>
          <p:cNvPr id="4" name="Slide Number Placeholder 3"/>
          <p:cNvSpPr>
            <a:spLocks noGrp="1"/>
          </p:cNvSpPr>
          <p:nvPr>
            <p:ph type="sldNum" sz="quarter" idx="10"/>
          </p:nvPr>
        </p:nvSpPr>
        <p:spPr/>
        <p:txBody>
          <a:bodyPr/>
          <a:lstStyle/>
          <a:p>
            <a:fld id="{038EA237-A359-4CC0-951A-F3A14D13DA2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168106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5107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70349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4433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19875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6074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258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40729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67050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91376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1089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4228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80685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2254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77824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2C36F-6A50-43E6-A0F6-69902B181486}" type="slidenum">
              <a:rPr kumimoji="0" lang="id-ID"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9943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id-ID"/>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fld id="{EA530C2B-930A-4D05-9332-2BCD877291CD}" type="datetimeFigureOut">
              <a:rPr lang="id-ID" smtClean="0"/>
              <a:t>15/08/2022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3623655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EA530C2B-930A-4D05-9332-2BCD877291CD}" type="datetimeFigureOut">
              <a:rPr lang="id-ID" smtClean="0"/>
              <a:t>15/08/2022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375238962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37606580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8315840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63915204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7526001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98256983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15652813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64701244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42795882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42371350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097830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EA530C2B-930A-4D05-9332-2BCD877291CD}" type="datetimeFigureOut">
              <a:rPr lang="id-ID" smtClean="0"/>
              <a:t>15/08/2022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13637519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16244019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53655521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6896526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7294354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33130316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28993406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0683504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36532956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47862970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234470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id-ID"/>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31783202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23424857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03512576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3240251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85075201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08815905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57515874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2988329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45198219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77095587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248332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100374001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0705768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03265152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61518837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D4569D-05CA-AE62-A5D3-12369FBD9B9E}"/>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ID"/>
          </a:p>
        </p:txBody>
      </p:sp>
      <p:sp>
        <p:nvSpPr>
          <p:cNvPr id="3" name="Subtitle 2">
            <a:extLst>
              <a:ext uri="{FF2B5EF4-FFF2-40B4-BE49-F238E27FC236}">
                <a16:creationId xmlns:a16="http://schemas.microsoft.com/office/drawing/2014/main" xmlns="" id="{5466A262-653A-3B40-4558-DE7B2EA14428}"/>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D"/>
          </a:p>
        </p:txBody>
      </p:sp>
      <p:sp>
        <p:nvSpPr>
          <p:cNvPr id="4" name="Date Placeholder 3">
            <a:extLst>
              <a:ext uri="{FF2B5EF4-FFF2-40B4-BE49-F238E27FC236}">
                <a16:creationId xmlns:a16="http://schemas.microsoft.com/office/drawing/2014/main" xmlns="" id="{EED5C08C-0778-BBEC-98F7-5A549F794589}"/>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043876DA-D140-155D-5659-D545CF1A5E23}"/>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4BCF9844-3498-DCE8-06EC-713B9BCBA5EA}"/>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07112958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94666E-AC68-40E6-CA3B-5F288DB0EFC8}"/>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658318B1-0A8A-DFDC-F5A4-FDEA9F6A56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9D061544-2FF3-49D6-7B6C-697AA458F088}"/>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A10541BA-FBE1-7BD1-FF36-DEF74A406123}"/>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228EA71C-394D-3F46-0191-E2B1876DE86E}"/>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15707648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C0A1F49-D0AC-988F-EA0A-9748AB3CAFC8}"/>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xmlns="" id="{7F4BF153-FD2E-E28C-93FB-67A0316DF74C}"/>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B4D86876-EAB4-4F4A-5D39-49D2AC825CE5}"/>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9B37B9A2-E979-CEF7-45E1-AF6ABE936B0E}"/>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2A482207-7FCC-46C0-ECDD-35BA486C1D73}"/>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61031995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91718B-89E5-A72E-FCE0-8889877ED226}"/>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AC380E57-347B-3D0E-12E2-E5DF7408193F}"/>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xmlns="" id="{8058DAF3-2F43-6D82-FEF0-11CB2F1AC850}"/>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Date Placeholder 4">
            <a:extLst>
              <a:ext uri="{FF2B5EF4-FFF2-40B4-BE49-F238E27FC236}">
                <a16:creationId xmlns:a16="http://schemas.microsoft.com/office/drawing/2014/main" xmlns="" id="{FD5CCF47-44DF-7810-F00B-64B456822EDE}"/>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6" name="Footer Placeholder 5">
            <a:extLst>
              <a:ext uri="{FF2B5EF4-FFF2-40B4-BE49-F238E27FC236}">
                <a16:creationId xmlns:a16="http://schemas.microsoft.com/office/drawing/2014/main" xmlns="" id="{38B1ECB1-50EA-3927-49B4-666BC56C5089}"/>
              </a:ext>
            </a:extLst>
          </p:cNvPr>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a:extLst>
              <a:ext uri="{FF2B5EF4-FFF2-40B4-BE49-F238E27FC236}">
                <a16:creationId xmlns:a16="http://schemas.microsoft.com/office/drawing/2014/main" xmlns="" id="{8D78A441-0EE0-464E-1BB0-039A9E7FAC5A}"/>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4604024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617F98-3C81-FAB4-1B76-ABD97E7DC309}"/>
              </a:ext>
            </a:extLst>
          </p:cNvPr>
          <p:cNvSpPr>
            <a:spLocks noGrp="1"/>
          </p:cNvSpPr>
          <p:nvPr>
            <p:ph type="title"/>
          </p:nvPr>
        </p:nvSpPr>
        <p:spPr>
          <a:xfrm>
            <a:off x="629841" y="273844"/>
            <a:ext cx="7886700" cy="994172"/>
          </a:xfrm>
        </p:spPr>
        <p:txBody>
          <a:bodyPr/>
          <a:lstStyle/>
          <a:p>
            <a:r>
              <a:rPr lang="en-US"/>
              <a:t>Click to edit Master title style</a:t>
            </a:r>
            <a:endParaRPr lang="en-ID"/>
          </a:p>
        </p:txBody>
      </p:sp>
      <p:sp>
        <p:nvSpPr>
          <p:cNvPr id="3" name="Text Placeholder 2">
            <a:extLst>
              <a:ext uri="{FF2B5EF4-FFF2-40B4-BE49-F238E27FC236}">
                <a16:creationId xmlns:a16="http://schemas.microsoft.com/office/drawing/2014/main" xmlns="" id="{F16F0575-1938-1536-CD6F-77CBB8E771E8}"/>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CC73C772-296E-33CA-8692-746CF767D8A9}"/>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Text Placeholder 4">
            <a:extLst>
              <a:ext uri="{FF2B5EF4-FFF2-40B4-BE49-F238E27FC236}">
                <a16:creationId xmlns:a16="http://schemas.microsoft.com/office/drawing/2014/main" xmlns="" id="{5DF13065-A3B5-079D-02C9-724859EC15DE}"/>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F090EB53-7899-CDCF-58ED-A2E4237ECDF4}"/>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7" name="Date Placeholder 6">
            <a:extLst>
              <a:ext uri="{FF2B5EF4-FFF2-40B4-BE49-F238E27FC236}">
                <a16:creationId xmlns:a16="http://schemas.microsoft.com/office/drawing/2014/main" xmlns="" id="{7FA3FAD0-8725-18D3-1F18-BBDDD6A1F6FE}"/>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8" name="Footer Placeholder 7">
            <a:extLst>
              <a:ext uri="{FF2B5EF4-FFF2-40B4-BE49-F238E27FC236}">
                <a16:creationId xmlns:a16="http://schemas.microsoft.com/office/drawing/2014/main" xmlns="" id="{B15F3BF9-A202-5251-C64C-AFAE775297A7}"/>
              </a:ext>
            </a:extLst>
          </p:cNvPr>
          <p:cNvSpPr>
            <a:spLocks noGrp="1"/>
          </p:cNvSpPr>
          <p:nvPr>
            <p:ph type="ftr" sz="quarter" idx="11"/>
          </p:nvPr>
        </p:nvSpPr>
        <p:spPr/>
        <p:txBody>
          <a:bodyPr/>
          <a:lstStyle/>
          <a:p>
            <a:endParaRPr lang="en-ID">
              <a:solidFill>
                <a:prstClr val="black">
                  <a:tint val="75000"/>
                </a:prstClr>
              </a:solidFill>
            </a:endParaRPr>
          </a:p>
        </p:txBody>
      </p:sp>
      <p:sp>
        <p:nvSpPr>
          <p:cNvPr id="9" name="Slide Number Placeholder 8">
            <a:extLst>
              <a:ext uri="{FF2B5EF4-FFF2-40B4-BE49-F238E27FC236}">
                <a16:creationId xmlns:a16="http://schemas.microsoft.com/office/drawing/2014/main" xmlns="" id="{D8A93545-1660-9448-5761-85E7E4890A43}"/>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50696875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7ABA8E-E826-7B08-F795-5CBAC7F4520D}"/>
              </a:ext>
            </a:extLst>
          </p:cNvPr>
          <p:cNvSpPr>
            <a:spLocks noGrp="1"/>
          </p:cNvSpPr>
          <p:nvPr>
            <p:ph type="title"/>
          </p:nvPr>
        </p:nvSpPr>
        <p:spPr/>
        <p:txBody>
          <a:bodyPr/>
          <a:lstStyle/>
          <a:p>
            <a:r>
              <a:rPr lang="en-US"/>
              <a:t>Click to edit Master title style</a:t>
            </a:r>
            <a:endParaRPr lang="en-ID"/>
          </a:p>
        </p:txBody>
      </p:sp>
      <p:sp>
        <p:nvSpPr>
          <p:cNvPr id="3" name="Date Placeholder 2">
            <a:extLst>
              <a:ext uri="{FF2B5EF4-FFF2-40B4-BE49-F238E27FC236}">
                <a16:creationId xmlns:a16="http://schemas.microsoft.com/office/drawing/2014/main" xmlns="" id="{A8C43D3B-4ED0-F051-6140-F94D43D99F74}"/>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4" name="Footer Placeholder 3">
            <a:extLst>
              <a:ext uri="{FF2B5EF4-FFF2-40B4-BE49-F238E27FC236}">
                <a16:creationId xmlns:a16="http://schemas.microsoft.com/office/drawing/2014/main" xmlns="" id="{96F52225-47FF-E3A7-89B9-955C548BDD42}"/>
              </a:ext>
            </a:extLst>
          </p:cNvPr>
          <p:cNvSpPr>
            <a:spLocks noGrp="1"/>
          </p:cNvSpPr>
          <p:nvPr>
            <p:ph type="ftr" sz="quarter" idx="11"/>
          </p:nvPr>
        </p:nvSpPr>
        <p:spPr/>
        <p:txBody>
          <a:bodyPr/>
          <a:lstStyle/>
          <a:p>
            <a:endParaRPr lang="en-ID">
              <a:solidFill>
                <a:prstClr val="black">
                  <a:tint val="75000"/>
                </a:prstClr>
              </a:solidFill>
            </a:endParaRPr>
          </a:p>
        </p:txBody>
      </p:sp>
      <p:sp>
        <p:nvSpPr>
          <p:cNvPr id="5" name="Slide Number Placeholder 4">
            <a:extLst>
              <a:ext uri="{FF2B5EF4-FFF2-40B4-BE49-F238E27FC236}">
                <a16:creationId xmlns:a16="http://schemas.microsoft.com/office/drawing/2014/main" xmlns="" id="{C274EFA2-95E5-690B-5913-8B033B11AD4A}"/>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94325215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749656A-A66A-B6FE-C4FF-A6FD547E47CA}"/>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3" name="Footer Placeholder 2">
            <a:extLst>
              <a:ext uri="{FF2B5EF4-FFF2-40B4-BE49-F238E27FC236}">
                <a16:creationId xmlns:a16="http://schemas.microsoft.com/office/drawing/2014/main" xmlns="" id="{FF012C03-F3D0-59FD-E38D-D9DFAABFE35A}"/>
              </a:ext>
            </a:extLst>
          </p:cNvPr>
          <p:cNvSpPr>
            <a:spLocks noGrp="1"/>
          </p:cNvSpPr>
          <p:nvPr>
            <p:ph type="ftr" sz="quarter" idx="11"/>
          </p:nvPr>
        </p:nvSpPr>
        <p:spPr/>
        <p:txBody>
          <a:bodyPr/>
          <a:lstStyle/>
          <a:p>
            <a:endParaRPr lang="en-ID">
              <a:solidFill>
                <a:prstClr val="black">
                  <a:tint val="75000"/>
                </a:prstClr>
              </a:solidFill>
            </a:endParaRPr>
          </a:p>
        </p:txBody>
      </p:sp>
      <p:sp>
        <p:nvSpPr>
          <p:cNvPr id="4" name="Slide Number Placeholder 3">
            <a:extLst>
              <a:ext uri="{FF2B5EF4-FFF2-40B4-BE49-F238E27FC236}">
                <a16:creationId xmlns:a16="http://schemas.microsoft.com/office/drawing/2014/main" xmlns="" id="{29FF6CA8-F80F-B086-F330-A377CB7BE9B7}"/>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17907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id-ID"/>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5041183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2C5635-8F85-043F-AFE7-1FF5DA7D0F2E}"/>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BB9C5862-67FE-F9C5-81EC-127E380C7150}"/>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xmlns="" id="{E0142EF8-21EE-2BD5-C38C-53ECB3E3EC77}"/>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xmlns="" id="{5B07D227-A48A-F929-5701-604C0BA399A3}"/>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6" name="Footer Placeholder 5">
            <a:extLst>
              <a:ext uri="{FF2B5EF4-FFF2-40B4-BE49-F238E27FC236}">
                <a16:creationId xmlns:a16="http://schemas.microsoft.com/office/drawing/2014/main" xmlns="" id="{88656072-DE07-CAEC-51C2-4F45B0B52A3C}"/>
              </a:ext>
            </a:extLst>
          </p:cNvPr>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a:extLst>
              <a:ext uri="{FF2B5EF4-FFF2-40B4-BE49-F238E27FC236}">
                <a16:creationId xmlns:a16="http://schemas.microsoft.com/office/drawing/2014/main" xmlns="" id="{26BF2630-F1D4-7CC7-A596-7DF28B889C18}"/>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00406395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3D0C50D-A7B6-A7C7-500B-ED8B32BE8BB1}"/>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xmlns="" id="{2FD9D035-5042-AEE2-1695-E502079A0865}"/>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D"/>
          </a:p>
        </p:txBody>
      </p:sp>
      <p:sp>
        <p:nvSpPr>
          <p:cNvPr id="4" name="Text Placeholder 3">
            <a:extLst>
              <a:ext uri="{FF2B5EF4-FFF2-40B4-BE49-F238E27FC236}">
                <a16:creationId xmlns:a16="http://schemas.microsoft.com/office/drawing/2014/main" xmlns="" id="{9EAA1594-F298-4CBD-0FD5-E8D185AC290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xmlns="" id="{AD1C74FD-9A64-87BE-8E23-510885DBB210}"/>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6" name="Footer Placeholder 5">
            <a:extLst>
              <a:ext uri="{FF2B5EF4-FFF2-40B4-BE49-F238E27FC236}">
                <a16:creationId xmlns:a16="http://schemas.microsoft.com/office/drawing/2014/main" xmlns="" id="{63B57D88-E9DA-950E-5586-5293F713A481}"/>
              </a:ext>
            </a:extLst>
          </p:cNvPr>
          <p:cNvSpPr>
            <a:spLocks noGrp="1"/>
          </p:cNvSpPr>
          <p:nvPr>
            <p:ph type="ftr" sz="quarter" idx="11"/>
          </p:nvPr>
        </p:nvSpPr>
        <p:spPr/>
        <p:txBody>
          <a:bodyPr/>
          <a:lstStyle/>
          <a:p>
            <a:endParaRPr lang="en-ID">
              <a:solidFill>
                <a:prstClr val="black">
                  <a:tint val="75000"/>
                </a:prstClr>
              </a:solidFill>
            </a:endParaRPr>
          </a:p>
        </p:txBody>
      </p:sp>
      <p:sp>
        <p:nvSpPr>
          <p:cNvPr id="7" name="Slide Number Placeholder 6">
            <a:extLst>
              <a:ext uri="{FF2B5EF4-FFF2-40B4-BE49-F238E27FC236}">
                <a16:creationId xmlns:a16="http://schemas.microsoft.com/office/drawing/2014/main" xmlns="" id="{9755F130-EA7C-B2A6-54D9-2DCC97BA9F9C}"/>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81804370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BE1036-BDF7-0949-5F7F-A291B3CB2CBF}"/>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359094C0-C21F-3F71-151D-0F83931192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62C9F202-24D9-F9D2-D8B3-546298556AF3}"/>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D968AF28-4058-802D-2D47-B8F602F90E27}"/>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0F165101-C6AF-1ADB-CBF5-65097669AA9C}"/>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25512304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E455877B-F605-D462-B26F-6B11E914B3EB}"/>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CD583B4F-D0FF-A06F-DFE6-AA95DCAB6FC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D159B92E-D282-E821-1F94-78C7F6F33F92}"/>
              </a:ext>
            </a:extLst>
          </p:cNvPr>
          <p:cNvSpPr>
            <a:spLocks noGrp="1"/>
          </p:cNvSpPr>
          <p:nvPr>
            <p:ph type="dt" sz="half" idx="10"/>
          </p:nvPr>
        </p:nvSpPr>
        <p:spPr/>
        <p:txBody>
          <a:body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6E71E694-FF1D-88D5-CF12-5E4658F80C29}"/>
              </a:ext>
            </a:extLst>
          </p:cNvPr>
          <p:cNvSpPr>
            <a:spLocks noGrp="1"/>
          </p:cNvSpPr>
          <p:nvPr>
            <p:ph type="ftr" sz="quarter" idx="11"/>
          </p:nvPr>
        </p:nvSpPr>
        <p:spPr/>
        <p:txBody>
          <a:body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ED9089CE-A94B-9F7E-4DE0-08D556A9D7CB}"/>
              </a:ext>
            </a:extLst>
          </p:cNvPr>
          <p:cNvSpPr>
            <a:spLocks noGrp="1"/>
          </p:cNvSpPr>
          <p:nvPr>
            <p:ph type="sldNum" sz="quarter" idx="12"/>
          </p:nvPr>
        </p:nvSpPr>
        <p:spPr/>
        <p:txBody>
          <a:body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152311541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0844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691527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13618483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588864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301817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endParaRPr lang="id-ID"/>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4173456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EA530C2B-930A-4D05-9332-2BCD877291CD}" type="datetimeFigureOut">
              <a:rPr lang="id-ID" smtClean="0"/>
              <a:t>15/08/2022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32245661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id-ID"/>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id-ID"/>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960052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2281998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14897560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9883643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868546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11411104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3356701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4779696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2798258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1219024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530C2B-930A-4D05-9332-2BCD877291CD}" type="datetimeFigureOut">
              <a:rPr lang="id-ID" smtClean="0"/>
              <a:t>15/08/2022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36804643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41801459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4504326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25702529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5391214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614153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1972684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1697391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1606764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5068441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951184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EA530C2B-930A-4D05-9332-2BCD877291CD}" type="datetimeFigureOut">
              <a:rPr lang="id-ID" smtClean="0"/>
              <a:t>15/08/2022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23400478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0962986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2078547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6583863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888276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1330866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id-ID"/>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29717683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234336990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id-ID"/>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161046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30662938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3963077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EA530C2B-930A-4D05-9332-2BCD877291CD}" type="datetimeFigureOut">
              <a:rPr lang="id-ID" smtClean="0"/>
              <a:t>15/08/2022</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10779979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39904234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24047749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endParaRPr lang="id-ID"/>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224060277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id-ID"/>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id-ID"/>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40675249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19319668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39682352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id-ID"/>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6942900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42089672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id-ID"/>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8911576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285472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EA530C2B-930A-4D05-9332-2BCD877291CD}" type="datetimeFigureOut">
              <a:rPr lang="id-ID" smtClean="0"/>
              <a:t>15/08/2022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4964615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786161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4037728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22208604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endParaRPr lang="id-ID"/>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6989959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id-ID"/>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id-ID"/>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96981697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5979404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3305616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8401864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19676714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685181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530C2B-930A-4D05-9332-2BCD877291CD}" type="datetimeFigureOut">
              <a:rPr lang="id-ID" smtClean="0"/>
              <a:t>15/08/2022</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356381157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1250644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481100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45020893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4763771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2172107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617413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8913775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422484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2373567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962430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530C2B-930A-4D05-9332-2BCD877291CD}" type="datetimeFigureOut">
              <a:rPr lang="id-ID" smtClean="0"/>
              <a:t>15/08/2022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29418542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85549430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505433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1597959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70547528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84730380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96746169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33315681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2516932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92526157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id-ID"/>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4136795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530C2B-930A-4D05-9332-2BCD877291CD}" type="datetimeFigureOut">
              <a:rPr lang="id-ID" smtClean="0"/>
              <a:t>15/08/2022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9EF3C71E-0B85-4318-8DB8-C2FD3C92F425}" type="slidenum">
              <a:rPr lang="id-ID" smtClean="0"/>
              <a:t>‹#›</a:t>
            </a:fld>
            <a:endParaRPr lang="id-ID"/>
          </a:p>
        </p:txBody>
      </p:sp>
    </p:spTree>
    <p:extLst>
      <p:ext uri="{BB962C8B-B14F-4D97-AF65-F5344CB8AC3E}">
        <p14:creationId xmlns:p14="http://schemas.microsoft.com/office/powerpoint/2010/main" val="257671825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170053736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id-ID"/>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198055565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61247371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id-ID">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96173386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id-ID">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99649517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id-ID">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46090343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endParaRPr lang="id-ID"/>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92613836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id-ID"/>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id-ID"/>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01510858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27347617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347327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theme" Target="../theme/theme13.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A530C2B-930A-4D05-9332-2BCD877291CD}" type="datetimeFigureOut">
              <a:rPr lang="id-ID" smtClean="0"/>
              <a:t>15/08/2022</a:t>
            </a:fld>
            <a:endParaRPr lang="id-ID"/>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EF3C71E-0B85-4318-8DB8-C2FD3C92F425}" type="slidenum">
              <a:rPr lang="id-ID" smtClean="0"/>
              <a:t>‹#›</a:t>
            </a:fld>
            <a:endParaRPr lang="id-ID"/>
          </a:p>
        </p:txBody>
      </p:sp>
    </p:spTree>
    <p:extLst>
      <p:ext uri="{BB962C8B-B14F-4D97-AF65-F5344CB8AC3E}">
        <p14:creationId xmlns:p14="http://schemas.microsoft.com/office/powerpoint/2010/main" val="11963109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17057632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3D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AD59200D-9CBA-48AB-BE33-DD7F3A6020FD}"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E82A6E6B-C623-4C36-A5D1-5F02E5AEC0D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80778438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222103660"/>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038479B8-4F2A-5C5F-9D63-DB3128771364}"/>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xmlns="" id="{8D25F315-9508-FE15-CD19-D0A3F534D826}"/>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4ABB0CB9-7241-91C6-135B-6D7784B6C86E}"/>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639A13E-7044-4ED1-8E9A-C3258E397CBB}" type="datetimeFigureOut">
              <a:rPr lang="en-ID" smtClean="0">
                <a:solidFill>
                  <a:prstClr val="black">
                    <a:tint val="75000"/>
                  </a:prstClr>
                </a:solidFill>
              </a:rPr>
              <a:pPr/>
              <a:t>15/08/2022</a:t>
            </a:fld>
            <a:endParaRPr lang="en-ID">
              <a:solidFill>
                <a:prstClr val="black">
                  <a:tint val="75000"/>
                </a:prstClr>
              </a:solidFill>
            </a:endParaRPr>
          </a:p>
        </p:txBody>
      </p:sp>
      <p:sp>
        <p:nvSpPr>
          <p:cNvPr id="5" name="Footer Placeholder 4">
            <a:extLst>
              <a:ext uri="{FF2B5EF4-FFF2-40B4-BE49-F238E27FC236}">
                <a16:creationId xmlns:a16="http://schemas.microsoft.com/office/drawing/2014/main" xmlns="" id="{A161D3D9-2AFF-F8B6-0193-6EF2ADC40FCD}"/>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ID">
              <a:solidFill>
                <a:prstClr val="black">
                  <a:tint val="75000"/>
                </a:prstClr>
              </a:solidFill>
            </a:endParaRPr>
          </a:p>
        </p:txBody>
      </p:sp>
      <p:sp>
        <p:nvSpPr>
          <p:cNvPr id="6" name="Slide Number Placeholder 5">
            <a:extLst>
              <a:ext uri="{FF2B5EF4-FFF2-40B4-BE49-F238E27FC236}">
                <a16:creationId xmlns:a16="http://schemas.microsoft.com/office/drawing/2014/main" xmlns="" id="{6FCC1B3A-C896-8BFD-04D3-7F78568539EC}"/>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9C23FAB-2D1A-4457-BC6F-3B1AF1D19DA5}" type="slidenum">
              <a:rPr lang="en-ID" smtClean="0">
                <a:solidFill>
                  <a:prstClr val="black">
                    <a:tint val="75000"/>
                  </a:prstClr>
                </a:solidFill>
              </a:rPr>
              <a:pPr/>
              <a:t>‹#›</a:t>
            </a:fld>
            <a:endParaRPr lang="en-ID">
              <a:solidFill>
                <a:prstClr val="black">
                  <a:tint val="75000"/>
                </a:prstClr>
              </a:solidFill>
            </a:endParaRPr>
          </a:p>
        </p:txBody>
      </p:sp>
    </p:spTree>
    <p:extLst>
      <p:ext uri="{BB962C8B-B14F-4D97-AF65-F5344CB8AC3E}">
        <p14:creationId xmlns:p14="http://schemas.microsoft.com/office/powerpoint/2010/main" val="331946680"/>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id-ID">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23755826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3D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defRPr/>
            </a:pPr>
            <a:fld id="{AD59200D-9CBA-48AB-BE33-DD7F3A6020FD}" type="datetimeFigureOut">
              <a:rPr lang="en-US" smtClean="0">
                <a:solidFill>
                  <a:prstClr val="black">
                    <a:tint val="75000"/>
                  </a:prstClr>
                </a:solidFill>
              </a:rPr>
              <a:pPr defTabSz="685800">
                <a:defRPr/>
              </a:pPr>
              <a:t>8/15/2022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defRPr/>
            </a:pPr>
            <a:fld id="{E82A6E6B-C623-4C36-A5D1-5F02E5AEC0D2}" type="slidenum">
              <a:rPr lang="en-US" smtClean="0">
                <a:solidFill>
                  <a:prstClr val="black">
                    <a:tint val="75000"/>
                  </a:prstClr>
                </a:solidFill>
              </a:rPr>
              <a:pPr defTabSz="685800">
                <a:defRPr/>
              </a:pPr>
              <a:t>‹#›</a:t>
            </a:fld>
            <a:endParaRPr lang="en-US">
              <a:solidFill>
                <a:prstClr val="black">
                  <a:tint val="75000"/>
                </a:prstClr>
              </a:solidFill>
            </a:endParaRPr>
          </a:p>
        </p:txBody>
      </p:sp>
    </p:spTree>
    <p:extLst>
      <p:ext uri="{BB962C8B-B14F-4D97-AF65-F5344CB8AC3E}">
        <p14:creationId xmlns:p14="http://schemas.microsoft.com/office/powerpoint/2010/main" val="3519413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8572333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defRPr/>
            </a:pPr>
            <a:fld id="{116AD72B-54FC-4D14-9DF5-069D036F26C6}" type="datetimeFigureOut">
              <a:rPr lang="id-ID" smtClean="0">
                <a:solidFill>
                  <a:prstClr val="black">
                    <a:tint val="75000"/>
                  </a:prstClr>
                </a:solidFill>
              </a:rPr>
              <a:pPr defTabSz="685800">
                <a:defRPr/>
              </a:pPr>
              <a:t>15/08/2022</a:t>
            </a:fld>
            <a:endParaRPr lang="id-ID">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defRPr/>
            </a:pPr>
            <a:endParaRPr lang="id-ID">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defRPr/>
            </a:pPr>
            <a:fld id="{96A857A9-C1F5-42F5-A50E-C38E39FC719C}" type="slidenum">
              <a:rPr lang="id-ID" smtClean="0">
                <a:solidFill>
                  <a:prstClr val="black">
                    <a:tint val="75000"/>
                  </a:prstClr>
                </a:solidFill>
              </a:rPr>
              <a:pPr defTabSz="685800">
                <a:defRPr/>
              </a:pPr>
              <a:t>‹#›</a:t>
            </a:fld>
            <a:endParaRPr lang="id-ID">
              <a:solidFill>
                <a:prstClr val="black">
                  <a:tint val="75000"/>
                </a:prstClr>
              </a:solidFill>
            </a:endParaRPr>
          </a:p>
        </p:txBody>
      </p:sp>
    </p:spTree>
    <p:extLst>
      <p:ext uri="{BB962C8B-B14F-4D97-AF65-F5344CB8AC3E}">
        <p14:creationId xmlns:p14="http://schemas.microsoft.com/office/powerpoint/2010/main" val="411555918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id-ID">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34022753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47633808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4B0F35-F0AE-4B94-B1BA-9996BF047C4C}" type="datetimeFigureOut">
              <a:rPr lang="en-US" smtClean="0">
                <a:solidFill>
                  <a:prstClr val="black">
                    <a:tint val="75000"/>
                  </a:prstClr>
                </a:solidFill>
              </a:rPr>
              <a:pPr defTabSz="685800"/>
              <a:t>8/15/2022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3E7981E3-9529-4746-A98F-D823CF6AC32D}"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02584553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16AD72B-54FC-4D14-9DF5-069D036F26C6}" type="datetimeFigureOut">
              <a:rPr lang="id-ID" smtClean="0">
                <a:solidFill>
                  <a:prstClr val="black">
                    <a:tint val="75000"/>
                  </a:prstClr>
                </a:solidFill>
              </a:rPr>
              <a:pPr defTabSz="685800"/>
              <a:t>15/08/2022</a:t>
            </a:fld>
            <a:endParaRPr lang="id-ID">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id-ID">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96A857A9-C1F5-42F5-A50E-C38E39FC719C}" type="slidenum">
              <a:rPr lang="id-ID" smtClean="0">
                <a:solidFill>
                  <a:prstClr val="black">
                    <a:tint val="75000"/>
                  </a:prstClr>
                </a:solidFill>
              </a:rPr>
              <a:pPr defTabSz="685800"/>
              <a:t>‹#›</a:t>
            </a:fld>
            <a:endParaRPr lang="id-ID">
              <a:solidFill>
                <a:prstClr val="black">
                  <a:tint val="75000"/>
                </a:prstClr>
              </a:solidFill>
            </a:endParaRPr>
          </a:p>
        </p:txBody>
      </p:sp>
    </p:spTree>
    <p:extLst>
      <p:ext uri="{BB962C8B-B14F-4D97-AF65-F5344CB8AC3E}">
        <p14:creationId xmlns:p14="http://schemas.microsoft.com/office/powerpoint/2010/main" val="3323024533"/>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id-ID"/>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44.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9.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9.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0.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png"/></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2.xml"/></Relationships>
</file>

<file path=ppt/slides/_rels/slide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png"/><Relationship Id="rId1" Type="http://schemas.openxmlformats.org/officeDocument/2006/relationships/slideLayout" Target="../slideLayouts/slideLayout13.xml"/><Relationship Id="rId5" Type="http://schemas.openxmlformats.org/officeDocument/2006/relationships/image" Target="../media/image35.jpeg"/><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0.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8.xml"/></Relationships>
</file>

<file path=ppt/slides/_rels/slide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4.png"/><Relationship Id="rId1" Type="http://schemas.openxmlformats.org/officeDocument/2006/relationships/slideLayout" Target="../slideLayouts/slideLayout35.xml"/></Relationships>
</file>

<file path=ppt/slides/_rels/slide6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0.emf"/><Relationship Id="rId4" Type="http://schemas.openxmlformats.org/officeDocument/2006/relationships/oleObject" Target="../embeddings/oleObject1.bin"/></Relationships>
</file>

<file path=ppt/slides/_rels/slide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44"/>
            <a:ext cx="9144000" cy="5142857"/>
          </a:xfrm>
          <a:prstGeom prst="rect">
            <a:avLst/>
          </a:prstGeom>
        </p:spPr>
      </p:pic>
      <p:sp>
        <p:nvSpPr>
          <p:cNvPr id="15" name="テキスト プレースホルダー 11"/>
          <p:cNvSpPr txBox="1">
            <a:spLocks/>
          </p:cNvSpPr>
          <p:nvPr/>
        </p:nvSpPr>
        <p:spPr>
          <a:xfrm>
            <a:off x="2667000" y="1657351"/>
            <a:ext cx="6477000" cy="718215"/>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b="1" smtClean="0">
                <a:solidFill>
                  <a:srgbClr val="727AB6"/>
                </a:solidFill>
                <a:cs typeface="Arial" pitchFamily="34" charset="0"/>
              </a:rPr>
              <a:t>INFORMATIKA</a:t>
            </a:r>
            <a:endParaRPr lang="en-US" sz="3200" b="1" dirty="0">
              <a:solidFill>
                <a:srgbClr val="727AB6"/>
              </a:solidFill>
              <a:cs typeface="Arial" pitchFamily="34" charset="0"/>
            </a:endParaRPr>
          </a:p>
          <a:p>
            <a:pPr marL="0" indent="0">
              <a:buNone/>
            </a:pPr>
            <a:r>
              <a:rPr lang="en-US" sz="2000" dirty="0" err="1">
                <a:solidFill>
                  <a:srgbClr val="595959"/>
                </a:solidFill>
                <a:cs typeface="Arial" pitchFamily="34" charset="0"/>
              </a:rPr>
              <a:t>Rumpun</a:t>
            </a:r>
            <a:r>
              <a:rPr lang="en-US" sz="2000" dirty="0">
                <a:solidFill>
                  <a:srgbClr val="595959"/>
                </a:solidFill>
                <a:cs typeface="Arial" pitchFamily="34" charset="0"/>
              </a:rPr>
              <a:t> </a:t>
            </a:r>
            <a:r>
              <a:rPr lang="en-US" sz="2000" dirty="0" err="1">
                <a:solidFill>
                  <a:srgbClr val="595959"/>
                </a:solidFill>
                <a:cs typeface="Arial" pitchFamily="34" charset="0"/>
              </a:rPr>
              <a:t>Kesehatan</a:t>
            </a:r>
            <a:r>
              <a:rPr lang="en-US" sz="2000" dirty="0">
                <a:solidFill>
                  <a:srgbClr val="595959"/>
                </a:solidFill>
                <a:cs typeface="Arial" pitchFamily="34" charset="0"/>
              </a:rPr>
              <a:t> </a:t>
            </a:r>
            <a:r>
              <a:rPr lang="en-US" sz="2000" dirty="0" err="1">
                <a:solidFill>
                  <a:srgbClr val="595959"/>
                </a:solidFill>
                <a:cs typeface="Arial" pitchFamily="34" charset="0"/>
              </a:rPr>
              <a:t>dan</a:t>
            </a:r>
            <a:r>
              <a:rPr lang="en-US" sz="2000" dirty="0">
                <a:solidFill>
                  <a:srgbClr val="595959"/>
                </a:solidFill>
                <a:cs typeface="Arial" pitchFamily="34" charset="0"/>
              </a:rPr>
              <a:t> </a:t>
            </a:r>
            <a:r>
              <a:rPr lang="en-US" sz="2000" dirty="0" err="1">
                <a:solidFill>
                  <a:srgbClr val="595959"/>
                </a:solidFill>
                <a:cs typeface="Arial" pitchFamily="34" charset="0"/>
              </a:rPr>
              <a:t>Pekerjaan</a:t>
            </a:r>
            <a:r>
              <a:rPr lang="en-US" sz="2000" dirty="0">
                <a:solidFill>
                  <a:srgbClr val="595959"/>
                </a:solidFill>
                <a:cs typeface="Arial" pitchFamily="34" charset="0"/>
              </a:rPr>
              <a:t> </a:t>
            </a:r>
            <a:r>
              <a:rPr lang="en-US" sz="2000" dirty="0" err="1">
                <a:solidFill>
                  <a:srgbClr val="595959"/>
                </a:solidFill>
                <a:cs typeface="Arial" pitchFamily="34" charset="0"/>
              </a:rPr>
              <a:t>Sosial</a:t>
            </a:r>
            <a:r>
              <a:rPr lang="en-US" sz="2000" dirty="0">
                <a:solidFill>
                  <a:srgbClr val="595959"/>
                </a:solidFill>
                <a:cs typeface="Arial" pitchFamily="34" charset="0"/>
              </a:rPr>
              <a:t>, </a:t>
            </a:r>
          </a:p>
          <a:p>
            <a:pPr marL="0" indent="0">
              <a:buNone/>
            </a:pPr>
            <a:r>
              <a:rPr lang="en-US" sz="2000" dirty="0" err="1">
                <a:solidFill>
                  <a:srgbClr val="595959"/>
                </a:solidFill>
                <a:cs typeface="Arial" pitchFamily="34" charset="0"/>
              </a:rPr>
              <a:t>Agribisnis</a:t>
            </a:r>
            <a:r>
              <a:rPr lang="en-US" sz="2000" dirty="0">
                <a:solidFill>
                  <a:srgbClr val="595959"/>
                </a:solidFill>
                <a:cs typeface="Arial" pitchFamily="34" charset="0"/>
              </a:rPr>
              <a:t> </a:t>
            </a:r>
            <a:r>
              <a:rPr lang="en-US" sz="2000" dirty="0" err="1">
                <a:solidFill>
                  <a:srgbClr val="595959"/>
                </a:solidFill>
                <a:cs typeface="Arial" pitchFamily="34" charset="0"/>
              </a:rPr>
              <a:t>dan</a:t>
            </a:r>
            <a:r>
              <a:rPr lang="en-US" sz="2000" dirty="0">
                <a:solidFill>
                  <a:srgbClr val="595959"/>
                </a:solidFill>
                <a:cs typeface="Arial" pitchFamily="34" charset="0"/>
              </a:rPr>
              <a:t> </a:t>
            </a:r>
            <a:r>
              <a:rPr lang="en-US" sz="2000" dirty="0" err="1">
                <a:solidFill>
                  <a:srgbClr val="595959"/>
                </a:solidFill>
                <a:cs typeface="Arial" pitchFamily="34" charset="0"/>
              </a:rPr>
              <a:t>Agroteknologi</a:t>
            </a:r>
            <a:r>
              <a:rPr lang="en-US" sz="2000" dirty="0">
                <a:solidFill>
                  <a:srgbClr val="595959"/>
                </a:solidFill>
                <a:cs typeface="Arial" pitchFamily="34" charset="0"/>
              </a:rPr>
              <a:t>, </a:t>
            </a:r>
            <a:r>
              <a:rPr lang="en-US" sz="2000" dirty="0" err="1">
                <a:solidFill>
                  <a:srgbClr val="595959"/>
                </a:solidFill>
                <a:cs typeface="Arial" pitchFamily="34" charset="0"/>
              </a:rPr>
              <a:t>serta</a:t>
            </a:r>
            <a:r>
              <a:rPr lang="en-US" sz="2000" dirty="0">
                <a:solidFill>
                  <a:srgbClr val="595959"/>
                </a:solidFill>
                <a:cs typeface="Arial" pitchFamily="34" charset="0"/>
              </a:rPr>
              <a:t> </a:t>
            </a:r>
            <a:r>
              <a:rPr lang="en-US" sz="2000" dirty="0" err="1">
                <a:solidFill>
                  <a:srgbClr val="595959"/>
                </a:solidFill>
                <a:cs typeface="Arial" pitchFamily="34" charset="0"/>
              </a:rPr>
              <a:t>Kemaritiman</a:t>
            </a:r>
            <a:endParaRPr lang="en-US" sz="2000" dirty="0">
              <a:solidFill>
                <a:srgbClr val="595959"/>
              </a:solidFill>
              <a:cs typeface="Arial" pitchFamily="34" charset="0"/>
            </a:endParaRPr>
          </a:p>
        </p:txBody>
      </p:sp>
      <p:cxnSp>
        <p:nvCxnSpPr>
          <p:cNvPr id="9" name="直線コネクタ 9"/>
          <p:cNvCxnSpPr/>
          <p:nvPr/>
        </p:nvCxnSpPr>
        <p:spPr>
          <a:xfrm>
            <a:off x="3581400" y="3105150"/>
            <a:ext cx="4724400"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467181" y="1035356"/>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672">
              <a:defRPr/>
            </a:pPr>
            <a:r>
              <a:rPr kumimoji="1" lang="en-US" altLang="ja-JP" sz="3200" b="1" spc="0" dirty="0">
                <a:solidFill>
                  <a:prstClr val="black">
                    <a:lumMod val="65000"/>
                    <a:lumOff val="35000"/>
                  </a:prstClr>
                </a:solidFill>
                <a:latin typeface="Arial" pitchFamily="34" charset="0"/>
                <a:cs typeface="Arial" pitchFamily="34" charset="0"/>
              </a:rPr>
              <a:t>MEDIA MENGAJAR</a:t>
            </a:r>
            <a:endParaRPr kumimoji="1" lang="ja-JP" altLang="en-US" sz="3200" b="1" spc="0" dirty="0">
              <a:solidFill>
                <a:prstClr val="black">
                  <a:lumMod val="65000"/>
                  <a:lumOff val="35000"/>
                </a:prstClr>
              </a:solidFill>
              <a:latin typeface="Arial" pitchFamily="34" charset="0"/>
              <a:cs typeface="Arial" pitchFamily="34" charset="0"/>
            </a:endParaRPr>
          </a:p>
        </p:txBody>
      </p:sp>
      <p:sp>
        <p:nvSpPr>
          <p:cNvPr id="11" name="Rectangle 10"/>
          <p:cNvSpPr/>
          <p:nvPr/>
        </p:nvSpPr>
        <p:spPr>
          <a:xfrm>
            <a:off x="4572001" y="3223243"/>
            <a:ext cx="2252028" cy="315471"/>
          </a:xfrm>
          <a:prstGeom prst="rect">
            <a:avLst/>
          </a:prstGeom>
        </p:spPr>
        <p:txBody>
          <a:bodyPr wrap="none" lIns="68580" tIns="34290" rIns="68580" bIns="34290">
            <a:spAutoFit/>
          </a:bodyPr>
          <a:lstStyle/>
          <a:p>
            <a:pPr algn="ctr"/>
            <a:r>
              <a:rPr lang="en-US" sz="1600" b="1" dirty="0" err="1">
                <a:solidFill>
                  <a:prstClr val="black">
                    <a:lumMod val="65000"/>
                    <a:lumOff val="35000"/>
                  </a:prstClr>
                </a:solidFill>
              </a:rPr>
              <a:t>Untuk</a:t>
            </a:r>
            <a:r>
              <a:rPr lang="en-US" sz="1600" b="1" dirty="0">
                <a:solidFill>
                  <a:prstClr val="black">
                    <a:lumMod val="65000"/>
                    <a:lumOff val="35000"/>
                  </a:prstClr>
                </a:solidFill>
              </a:rPr>
              <a:t> SMK/MAK </a:t>
            </a:r>
            <a:r>
              <a:rPr lang="en-US" sz="1600" b="1" dirty="0" err="1">
                <a:solidFill>
                  <a:prstClr val="black">
                    <a:lumMod val="65000"/>
                    <a:lumOff val="35000"/>
                  </a:prstClr>
                </a:solidFill>
              </a:rPr>
              <a:t>Kelas</a:t>
            </a:r>
            <a:r>
              <a:rPr lang="en-US" sz="1600" b="1" dirty="0">
                <a:solidFill>
                  <a:prstClr val="black">
                    <a:lumMod val="65000"/>
                    <a:lumOff val="35000"/>
                  </a:prstClr>
                </a:solidFill>
              </a:rPr>
              <a:t> X</a:t>
            </a:r>
            <a:endParaRPr lang="id-ID" sz="1600" b="1" dirty="0">
              <a:solidFill>
                <a:prstClr val="black">
                  <a:lumMod val="65000"/>
                  <a:lumOff val="35000"/>
                </a:prstClr>
              </a:solidFill>
            </a:endParaRPr>
          </a:p>
        </p:txBody>
      </p:sp>
      <p:grpSp>
        <p:nvGrpSpPr>
          <p:cNvPr id="5" name="Group 4"/>
          <p:cNvGrpSpPr/>
          <p:nvPr/>
        </p:nvGrpSpPr>
        <p:grpSpPr>
          <a:xfrm>
            <a:off x="639899" y="966214"/>
            <a:ext cx="2205777" cy="3048000"/>
            <a:chOff x="385022" y="971550"/>
            <a:chExt cx="2205777" cy="3048000"/>
          </a:xfrm>
        </p:grpSpPr>
        <p:sp>
          <p:nvSpPr>
            <p:cNvPr id="13" name="Cube 12"/>
            <p:cNvSpPr/>
            <p:nvPr/>
          </p:nvSpPr>
          <p:spPr>
            <a:xfrm>
              <a:off x="385022" y="971550"/>
              <a:ext cx="2205777" cy="3048000"/>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031" y="1086001"/>
              <a:ext cx="2056833" cy="2909774"/>
            </a:xfrm>
            <a:prstGeom prst="rect">
              <a:avLst/>
            </a:prstGeom>
          </p:spPr>
        </p:pic>
      </p:grpSp>
    </p:spTree>
    <p:extLst>
      <p:ext uri="{BB962C8B-B14F-4D97-AF65-F5344CB8AC3E}">
        <p14:creationId xmlns:p14="http://schemas.microsoft.com/office/powerpoint/2010/main" val="25776772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10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2" dur="1000" fill="hold"/>
                                        <p:tgtEl>
                                          <p:spTgt spid="15">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5">
                                            <p:txEl>
                                              <p:pRg st="1" end="1"/>
                                            </p:txEl>
                                          </p:spTgt>
                                        </p:tgtEl>
                                        <p:attrNameLst>
                                          <p:attrName>style.visibility</p:attrName>
                                        </p:attrNameLst>
                                      </p:cBhvr>
                                      <p:to>
                                        <p:strVal val="visible"/>
                                      </p:to>
                                    </p:set>
                                    <p:anim calcmode="lin" valueType="num">
                                      <p:cBhvr additive="base">
                                        <p:cTn id="15" dur="1000" fill="hold"/>
                                        <p:tgtEl>
                                          <p:spTgt spid="15">
                                            <p:txEl>
                                              <p:pRg st="1" end="1"/>
                                            </p:txEl>
                                          </p:spTgt>
                                        </p:tgtEl>
                                        <p:attrNameLst>
                                          <p:attrName>ppt_x</p:attrName>
                                        </p:attrNameLst>
                                      </p:cBhvr>
                                      <p:tavLst>
                                        <p:tav tm="0">
                                          <p:val>
                                            <p:strVal val="1+#ppt_w/2"/>
                                          </p:val>
                                        </p:tav>
                                        <p:tav tm="100000">
                                          <p:val>
                                            <p:strVal val="#ppt_x"/>
                                          </p:val>
                                        </p:tav>
                                      </p:tavLst>
                                    </p:anim>
                                    <p:anim calcmode="lin" valueType="num">
                                      <p:cBhvr additive="base">
                                        <p:cTn id="16" dur="1000" fill="hold"/>
                                        <p:tgtEl>
                                          <p:spTgt spid="15">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15">
                                            <p:txEl>
                                              <p:pRg st="2" end="2"/>
                                            </p:txEl>
                                          </p:spTgt>
                                        </p:tgtEl>
                                        <p:attrNameLst>
                                          <p:attrName>style.visibility</p:attrName>
                                        </p:attrNameLst>
                                      </p:cBhvr>
                                      <p:to>
                                        <p:strVal val="visible"/>
                                      </p:to>
                                    </p:set>
                                    <p:anim calcmode="lin" valueType="num">
                                      <p:cBhvr additive="base">
                                        <p:cTn id="19" dur="1000" fill="hold"/>
                                        <p:tgtEl>
                                          <p:spTgt spid="15">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15">
                                            <p:txEl>
                                              <p:pRg st="2" end="2"/>
                                            </p:txEl>
                                          </p:spTgt>
                                        </p:tgtEl>
                                        <p:attrNameLst>
                                          <p:attrName>ppt_y</p:attrName>
                                        </p:attrNameLst>
                                      </p:cBhvr>
                                      <p:tavLst>
                                        <p:tav tm="0">
                                          <p:val>
                                            <p:strVal val="#ppt_y"/>
                                          </p:val>
                                        </p:tav>
                                        <p:tav tm="100000">
                                          <p:val>
                                            <p:strVal val="#ppt_y"/>
                                          </p:val>
                                        </p:tav>
                                      </p:tavLst>
                                    </p:anim>
                                  </p:childTnLst>
                                </p:cTn>
                              </p:par>
                            </p:childTnLst>
                          </p:cTn>
                        </p:par>
                        <p:par>
                          <p:cTn id="21" fill="hold">
                            <p:stCondLst>
                              <p:cond delay="1600"/>
                            </p:stCondLst>
                            <p:childTnLst>
                              <p:par>
                                <p:cTn id="22" presetID="16" presetClass="entr" presetSubtype="37"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Vertical)">
                                      <p:cBhvr>
                                        <p:cTn id="24" dur="1000"/>
                                        <p:tgtEl>
                                          <p:spTgt spid="9"/>
                                        </p:tgtEl>
                                      </p:cBhvr>
                                    </p:animEffect>
                                  </p:childTnLst>
                                </p:cTn>
                              </p:par>
                              <p:par>
                                <p:cTn id="25" presetID="53" presetClass="entr" presetSubtype="16" fill="hold" grpId="0" nodeType="withEffect">
                                  <p:stCondLst>
                                    <p:cond delay="25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611560" y="1491630"/>
            <a:ext cx="8064896" cy="75608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id-ID" sz="2400" dirty="0"/>
          </a:p>
        </p:txBody>
      </p:sp>
      <p:sp>
        <p:nvSpPr>
          <p:cNvPr id="8" name="Content Placeholder 2"/>
          <p:cNvSpPr txBox="1">
            <a:spLocks/>
          </p:cNvSpPr>
          <p:nvPr/>
        </p:nvSpPr>
        <p:spPr>
          <a:xfrm>
            <a:off x="1943708" y="3817440"/>
            <a:ext cx="5400600" cy="648072"/>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Font typeface="Arial" panose="020B0604020202020204" pitchFamily="34" charset="0"/>
              <a:buNone/>
            </a:pPr>
            <a:r>
              <a:rPr lang="id-ID" sz="2400" dirty="0" smtClean="0">
                <a:latin typeface="Cambria" panose="02040503050406030204" pitchFamily="18" charset="0"/>
                <a:ea typeface="Cambria" panose="02040503050406030204" pitchFamily="18" charset="0"/>
              </a:rPr>
              <a:t>(</a:t>
            </a:r>
            <a:r>
              <a:rPr lang="id-ID" sz="2400" dirty="0">
                <a:latin typeface="Cambria" panose="02040503050406030204" pitchFamily="18" charset="0"/>
                <a:ea typeface="Cambria" panose="02040503050406030204" pitchFamily="18" charset="0"/>
              </a:rPr>
              <a:t>a) </a:t>
            </a:r>
            <a:r>
              <a:rPr lang="id-ID" sz="2400" i="1" dirty="0">
                <a:latin typeface="Cambria" panose="02040503050406030204" pitchFamily="18" charset="0"/>
                <a:ea typeface="Cambria" panose="02040503050406030204" pitchFamily="18" charset="0"/>
              </a:rPr>
              <a:t>Switch A</a:t>
            </a:r>
            <a:r>
              <a:rPr lang="id-ID" sz="2400" dirty="0">
                <a:latin typeface="Cambria" panose="02040503050406030204" pitchFamily="18" charset="0"/>
                <a:ea typeface="Cambria" panose="02040503050406030204" pitchFamily="18" charset="0"/>
              </a:rPr>
              <a:t> dan </a:t>
            </a:r>
            <a:r>
              <a:rPr lang="id-ID" sz="2400" i="1" dirty="0">
                <a:latin typeface="Cambria" panose="02040503050406030204" pitchFamily="18" charset="0"/>
                <a:ea typeface="Cambria" panose="02040503050406030204" pitchFamily="18" charset="0"/>
              </a:rPr>
              <a:t>B</a:t>
            </a:r>
            <a:r>
              <a:rPr lang="id-ID" sz="2400" dirty="0">
                <a:latin typeface="Cambria" panose="02040503050406030204" pitchFamily="18" charset="0"/>
                <a:ea typeface="Cambria" panose="02040503050406030204" pitchFamily="18" charset="0"/>
              </a:rPr>
              <a:t> tertutup, lampu menyala dan (b) transistor </a:t>
            </a:r>
            <a:r>
              <a:rPr lang="id-ID" sz="2400" i="1" dirty="0">
                <a:latin typeface="Cambria" panose="02040503050406030204" pitchFamily="18" charset="0"/>
                <a:ea typeface="Cambria" panose="02040503050406030204" pitchFamily="18" charset="0"/>
              </a:rPr>
              <a:t>Q</a:t>
            </a:r>
            <a:r>
              <a:rPr lang="id-ID" sz="2400" dirty="0">
                <a:latin typeface="Cambria" panose="02040503050406030204" pitchFamily="18" charset="0"/>
                <a:ea typeface="Cambria" panose="02040503050406030204" pitchFamily="18" charset="0"/>
              </a:rPr>
              <a:t>1 dan </a:t>
            </a:r>
            <a:r>
              <a:rPr lang="id-ID" sz="2400" i="1" dirty="0">
                <a:latin typeface="Cambria" panose="02040503050406030204" pitchFamily="18" charset="0"/>
                <a:ea typeface="Cambria" panose="02040503050406030204" pitchFamily="18" charset="0"/>
              </a:rPr>
              <a:t>Q</a:t>
            </a:r>
            <a:r>
              <a:rPr lang="id-ID" sz="2400" dirty="0">
                <a:latin typeface="Cambria" panose="02040503050406030204" pitchFamily="18" charset="0"/>
                <a:ea typeface="Cambria" panose="02040503050406030204" pitchFamily="18" charset="0"/>
              </a:rPr>
              <a:t>2 mengalirkan tegangan.</a:t>
            </a:r>
          </a:p>
        </p:txBody>
      </p:sp>
      <p:sp>
        <p:nvSpPr>
          <p:cNvPr id="4" name="Content Placeholder 2"/>
          <p:cNvSpPr txBox="1">
            <a:spLocks/>
          </p:cNvSpPr>
          <p:nvPr/>
        </p:nvSpPr>
        <p:spPr>
          <a:xfrm>
            <a:off x="1145907" y="627534"/>
            <a:ext cx="6840760" cy="864096"/>
          </a:xfrm>
          <a:prstGeom prst="homePlate">
            <a:avLst/>
          </a:prstGeom>
          <a:solidFill>
            <a:schemeClr val="accent3">
              <a:lumMod val="40000"/>
              <a:lumOff val="60000"/>
            </a:schemeClr>
          </a:solidFill>
        </p:spPr>
        <p:txBody>
          <a:bodyPr vert="horz" lIns="91440" tIns="45720" rIns="91440" bIns="45720" rtlCol="0"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lphaLcPeriod" startAt="3"/>
            </a:pPr>
            <a:r>
              <a:rPr lang="id-ID" sz="1800" dirty="0">
                <a:latin typeface="Cambria" panose="02040503050406030204" pitchFamily="18" charset="0"/>
                <a:ea typeface="Cambria" panose="02040503050406030204" pitchFamily="18" charset="0"/>
              </a:rPr>
              <a:t>Sakelar A dan B (mewakili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data </a:t>
            </a:r>
            <a:r>
              <a:rPr lang="id-ID" sz="1800" i="1" dirty="0">
                <a:latin typeface="Cambria" panose="02040503050406030204" pitchFamily="18" charset="0"/>
                <a:ea typeface="Cambria" panose="02040503050406030204" pitchFamily="18" charset="0"/>
              </a:rPr>
              <a:t>A</a:t>
            </a:r>
            <a:r>
              <a:rPr lang="id-ID" sz="1800" dirty="0">
                <a:latin typeface="Cambria" panose="02040503050406030204" pitchFamily="18" charset="0"/>
                <a:ea typeface="Cambria" panose="02040503050406030204" pitchFamily="18" charset="0"/>
              </a:rPr>
              <a:t> dan </a:t>
            </a:r>
            <a:r>
              <a:rPr lang="id-ID" sz="1800" i="1" dirty="0">
                <a:latin typeface="Cambria" panose="02040503050406030204" pitchFamily="18" charset="0"/>
                <a:ea typeface="Cambria" panose="02040503050406030204" pitchFamily="18" charset="0"/>
              </a:rPr>
              <a:t>B</a:t>
            </a:r>
            <a:r>
              <a:rPr lang="id-ID" sz="1800" dirty="0">
                <a:latin typeface="Cambria" panose="02040503050406030204" pitchFamily="18" charset="0"/>
                <a:ea typeface="Cambria" panose="02040503050406030204" pitchFamily="18" charset="0"/>
              </a:rPr>
              <a:t>) ketika dinyalakan (keduanya bernilai </a:t>
            </a:r>
            <a:r>
              <a:rPr lang="id-ID" sz="1800" i="1" dirty="0">
                <a:latin typeface="Cambria" panose="02040503050406030204" pitchFamily="18" charset="0"/>
                <a:ea typeface="Cambria" panose="02040503050406030204" pitchFamily="18" charset="0"/>
              </a:rPr>
              <a:t>true</a:t>
            </a:r>
            <a:r>
              <a:rPr lang="id-ID" sz="1800" dirty="0">
                <a:latin typeface="Cambria" panose="02040503050406030204" pitchFamily="18" charset="0"/>
                <a:ea typeface="Cambria" panose="02040503050406030204" pitchFamily="18" charset="0"/>
              </a:rPr>
              <a:t>), lampu akan tetap menyala.</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8" y="1713923"/>
            <a:ext cx="3778151" cy="205623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08" y="1512757"/>
            <a:ext cx="4175075" cy="2272261"/>
          </a:xfrm>
          <a:prstGeom prst="rect">
            <a:avLst/>
          </a:prstGeom>
        </p:spPr>
      </p:pic>
    </p:spTree>
    <p:extLst>
      <p:ext uri="{BB962C8B-B14F-4D97-AF65-F5344CB8AC3E}">
        <p14:creationId xmlns:p14="http://schemas.microsoft.com/office/powerpoint/2010/main" val="771146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971179489"/>
              </p:ext>
            </p:extLst>
          </p:nvPr>
        </p:nvGraphicFramePr>
        <p:xfrm>
          <a:off x="1506387" y="1432722"/>
          <a:ext cx="6119800" cy="3086100"/>
        </p:xfrm>
        <a:graphic>
          <a:graphicData uri="http://schemas.openxmlformats.org/drawingml/2006/table">
            <a:tbl>
              <a:tblPr firstRow="1" bandRow="1">
                <a:tableStyleId>{8799B23B-EC83-4686-B30A-512413B5E67A}</a:tableStyleId>
              </a:tblPr>
              <a:tblGrid>
                <a:gridCol w="1529950">
                  <a:extLst>
                    <a:ext uri="{9D8B030D-6E8A-4147-A177-3AD203B41FA5}">
                      <a16:colId xmlns:a16="http://schemas.microsoft.com/office/drawing/2014/main" xmlns="" val="20000"/>
                    </a:ext>
                  </a:extLst>
                </a:gridCol>
                <a:gridCol w="1529950">
                  <a:extLst>
                    <a:ext uri="{9D8B030D-6E8A-4147-A177-3AD203B41FA5}">
                      <a16:colId xmlns:a16="http://schemas.microsoft.com/office/drawing/2014/main" xmlns="" val="20001"/>
                    </a:ext>
                  </a:extLst>
                </a:gridCol>
                <a:gridCol w="1529950">
                  <a:extLst>
                    <a:ext uri="{9D8B030D-6E8A-4147-A177-3AD203B41FA5}">
                      <a16:colId xmlns:a16="http://schemas.microsoft.com/office/drawing/2014/main" xmlns="" val="20002"/>
                    </a:ext>
                  </a:extLst>
                </a:gridCol>
                <a:gridCol w="1529950">
                  <a:extLst>
                    <a:ext uri="{9D8B030D-6E8A-4147-A177-3AD203B41FA5}">
                      <a16:colId xmlns:a16="http://schemas.microsoft.com/office/drawing/2014/main" xmlns="" val="20003"/>
                    </a:ext>
                  </a:extLst>
                </a:gridCol>
              </a:tblGrid>
              <a:tr h="278576">
                <a:tc>
                  <a:txBody>
                    <a:bodyPr/>
                    <a:lstStyle/>
                    <a:p>
                      <a:pPr algn="ctr"/>
                      <a:r>
                        <a:rPr lang="id-ID" sz="1800" dirty="0">
                          <a:latin typeface="Cambria" panose="02040503050406030204" pitchFamily="18" charset="0"/>
                        </a:rPr>
                        <a:t>A</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B</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dirty="0">
                          <a:latin typeface="Cambria" panose="02040503050406030204" pitchFamily="18" charset="0"/>
                        </a:rPr>
                        <a:t>C</a:t>
                      </a:r>
                      <a:endParaRPr lang="id-ID" sz="1800" b="1" i="1" dirty="0">
                        <a:latin typeface="Cambria" panose="02040503050406030204" pitchFamily="18" charset="0"/>
                        <a:ea typeface="Cambria" panose="02040503050406030204" pitchFamily="18" charset="0"/>
                      </a:endParaRP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dirty="0">
                          <a:latin typeface="Cambria" panose="02040503050406030204" pitchFamily="18" charset="0"/>
                        </a:rPr>
                        <a:t>X = A + B</a:t>
                      </a:r>
                      <a:r>
                        <a:rPr lang="id-ID" sz="1800" baseline="0" dirty="0">
                          <a:latin typeface="Cambria" panose="02040503050406030204" pitchFamily="18" charset="0"/>
                        </a:rPr>
                        <a:t> + C</a:t>
                      </a:r>
                      <a:endParaRPr lang="id-ID" sz="1800" b="1" i="1"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xmlns="" val="10000"/>
                  </a:ext>
                </a:extLst>
              </a:tr>
              <a:tr h="278576">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xmlns="" val="10001"/>
                  </a:ext>
                </a:extLst>
              </a:tr>
              <a:tr h="278576">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xmlns="" val="10002"/>
                  </a:ext>
                </a:extLst>
              </a:tr>
              <a:tr h="278576">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xmlns="" val="10003"/>
                  </a:ext>
                </a:extLst>
              </a:tr>
              <a:tr h="278576">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xmlns="" val="10004"/>
                  </a:ext>
                </a:extLst>
              </a:tr>
              <a:tr h="278576">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xmlns="" val="10005"/>
                  </a:ext>
                </a:extLst>
              </a:tr>
              <a:tr h="278576">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xmlns="" val="10006"/>
                  </a:ext>
                </a:extLst>
              </a:tr>
              <a:tr h="278576">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0</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xmlns="" val="10007"/>
                  </a:ext>
                </a:extLst>
              </a:tr>
              <a:tr h="278576">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tc>
                  <a:txBody>
                    <a:bodyPr/>
                    <a:lstStyle/>
                    <a:p>
                      <a:pPr algn="ctr"/>
                      <a:r>
                        <a:rPr lang="id-ID" sz="1800" dirty="0">
                          <a:latin typeface="Cambria" panose="02040503050406030204" pitchFamily="18" charset="0"/>
                        </a:rPr>
                        <a:t>1</a:t>
                      </a:r>
                      <a:endParaRPr lang="id-ID" sz="1800" dirty="0">
                        <a:latin typeface="Cambria" panose="02040503050406030204" pitchFamily="18" charset="0"/>
                        <a:ea typeface="Cambria" panose="02040503050406030204" pitchFamily="18" charset="0"/>
                      </a:endParaRPr>
                    </a:p>
                  </a:txBody>
                  <a:tcPr marT="34290" marB="34290" anchor="ctr"/>
                </a:tc>
                <a:extLst>
                  <a:ext uri="{0D108BD9-81ED-4DB2-BD59-A6C34878D82A}">
                    <a16:rowId xmlns:a16="http://schemas.microsoft.com/office/drawing/2014/main" xmlns="" val="10008"/>
                  </a:ext>
                </a:extLst>
              </a:tr>
            </a:tbl>
          </a:graphicData>
        </a:graphic>
      </p:graphicFrame>
      <p:sp>
        <p:nvSpPr>
          <p:cNvPr id="4" name="Rounded Rectangle 3"/>
          <p:cNvSpPr/>
          <p:nvPr/>
        </p:nvSpPr>
        <p:spPr>
          <a:xfrm>
            <a:off x="1043608" y="411510"/>
            <a:ext cx="7206513" cy="720080"/>
          </a:xfrm>
          <a:prstGeom prst="roundRect">
            <a:avLst/>
          </a:prstGeom>
          <a:noFill/>
          <a:ln w="3810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a:xfrm>
            <a:off x="899592" y="555527"/>
            <a:ext cx="7200800" cy="707222"/>
          </a:xfrm>
          <a:prstGeom prst="roundRect">
            <a:avLst/>
          </a:prstGeom>
          <a:solidFill>
            <a:schemeClr val="accent3">
              <a:lumMod val="20000"/>
              <a:lumOff val="8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dirty="0">
                <a:latin typeface="Cambria" panose="02040503050406030204" pitchFamily="18" charset="0"/>
                <a:ea typeface="Cambria" panose="02040503050406030204" pitchFamily="18" charset="0"/>
              </a:rPr>
              <a:t>Jika pada gerbang logika </a:t>
            </a:r>
            <a:r>
              <a:rPr lang="id-ID" sz="1800" i="1" dirty="0">
                <a:latin typeface="Cambria" panose="02040503050406030204" pitchFamily="18" charset="0"/>
                <a:ea typeface="Cambria" panose="02040503050406030204" pitchFamily="18" charset="0"/>
              </a:rPr>
              <a:t>OR</a:t>
            </a:r>
            <a:r>
              <a:rPr lang="id-ID" sz="1800" dirty="0">
                <a:latin typeface="Cambria" panose="02040503050406030204" pitchFamily="18" charset="0"/>
                <a:ea typeface="Cambria" panose="02040503050406030204" pitchFamily="18" charset="0"/>
              </a:rPr>
              <a:t> terdapat tiga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data </a:t>
            </a:r>
            <a:r>
              <a:rPr lang="id-ID" sz="1800" i="1" dirty="0">
                <a:latin typeface="Cambria" panose="02040503050406030204" pitchFamily="18" charset="0"/>
                <a:ea typeface="Cambria" panose="02040503050406030204" pitchFamily="18" charset="0"/>
              </a:rPr>
              <a:t>A</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B</a:t>
            </a:r>
            <a:r>
              <a:rPr lang="id-ID" sz="1800" dirty="0">
                <a:latin typeface="Cambria" panose="02040503050406030204" pitchFamily="18" charset="0"/>
                <a:ea typeface="Cambria" panose="02040503050406030204" pitchFamily="18" charset="0"/>
              </a:rPr>
              <a:t>, dan </a:t>
            </a:r>
            <a:r>
              <a:rPr lang="id-ID" sz="1800" i="1" dirty="0">
                <a:latin typeface="Cambria" panose="02040503050406030204" pitchFamily="18" charset="0"/>
                <a:ea typeface="Cambria" panose="02040503050406030204" pitchFamily="18" charset="0"/>
              </a:rPr>
              <a:t>C</a:t>
            </a:r>
            <a:r>
              <a:rPr lang="id-ID" sz="1800" dirty="0">
                <a:latin typeface="Cambria" panose="02040503050406030204" pitchFamily="18" charset="0"/>
                <a:ea typeface="Cambria" panose="02040503050406030204" pitchFamily="18" charset="0"/>
              </a:rPr>
              <a:t> dengan nilai </a:t>
            </a:r>
            <a:r>
              <a:rPr lang="id-ID" sz="1800" i="1" dirty="0" smtClean="0">
                <a:latin typeface="Cambria" panose="02040503050406030204" pitchFamily="18" charset="0"/>
                <a:ea typeface="Cambria" panose="02040503050406030204" pitchFamily="18" charset="0"/>
              </a:rPr>
              <a:t>ou</a:t>
            </a:r>
            <a:r>
              <a:rPr lang="en-US" sz="1800" i="1" dirty="0" smtClean="0">
                <a:latin typeface="Cambria" panose="02040503050406030204" pitchFamily="18" charset="0"/>
                <a:ea typeface="Cambria" panose="02040503050406030204" pitchFamily="18" charset="0"/>
              </a:rPr>
              <a:t>t</a:t>
            </a:r>
            <a:r>
              <a:rPr lang="id-ID" sz="1800" i="1" dirty="0" smtClean="0">
                <a:latin typeface="Cambria" panose="02040503050406030204" pitchFamily="18" charset="0"/>
                <a:ea typeface="Cambria" panose="02040503050406030204" pitchFamily="18" charset="0"/>
              </a:rPr>
              <a:t>put </a:t>
            </a:r>
            <a:r>
              <a:rPr lang="id-ID" sz="1800" i="1" dirty="0">
                <a:latin typeface="Cambria" panose="02040503050406030204" pitchFamily="18" charset="0"/>
                <a:ea typeface="Cambria" panose="02040503050406030204" pitchFamily="18" charset="0"/>
              </a:rPr>
              <a:t>X</a:t>
            </a:r>
            <a:r>
              <a:rPr lang="id-ID" sz="1800" dirty="0">
                <a:latin typeface="Cambria" panose="02040503050406030204" pitchFamily="18" charset="0"/>
                <a:ea typeface="Cambria" panose="02040503050406030204" pitchFamily="18" charset="0"/>
              </a:rPr>
              <a:t>, tabel kebenarannya yaitu sebagai berikut.</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3267813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err="1">
                <a:solidFill>
                  <a:schemeClr val="bg1"/>
                </a:solidFill>
                <a:ea typeface="Cambria" panose="02040503050406030204" pitchFamily="18" charset="0"/>
              </a:rPr>
              <a:t>Aktivitas</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Mandiri</a:t>
            </a:r>
            <a:r>
              <a:rPr lang="id-ID" sz="4050" b="1" dirty="0">
                <a:solidFill>
                  <a:schemeClr val="bg1"/>
                </a:solidFill>
                <a:ea typeface="Cambria" panose="02040503050406030204" pitchFamily="18" charset="0"/>
              </a:rPr>
              <a:t> 1</a:t>
            </a:r>
          </a:p>
        </p:txBody>
      </p:sp>
    </p:spTree>
    <p:extLst>
      <p:ext uri="{BB962C8B-B14F-4D97-AF65-F5344CB8AC3E}">
        <p14:creationId xmlns:p14="http://schemas.microsoft.com/office/powerpoint/2010/main" val="446007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628653" y="237875"/>
            <a:ext cx="4504243" cy="946481"/>
            <a:chOff x="838203" y="317167"/>
            <a:chExt cx="6005657" cy="1261974"/>
          </a:xfrm>
        </p:grpSpPr>
        <p:sp>
          <p:nvSpPr>
            <p:cNvPr id="2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a:solidFill>
                  <a:prstClr val="black"/>
                </a:solidFill>
                <a:latin typeface="Calibri"/>
              </a:endParaRPr>
            </a:p>
          </p:txBody>
        </p:sp>
        <p:sp>
          <p:nvSpPr>
            <p:cNvPr id="2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800">
                <a:defRPr/>
              </a:pPr>
              <a:r>
                <a:rPr lang="en-US" sz="2700" kern="0" dirty="0">
                  <a:solidFill>
                    <a:prstClr val="black"/>
                  </a:solidFill>
                  <a:latin typeface="Cambria" panose="02040503050406030204" pitchFamily="18" charset="0"/>
                  <a:ea typeface="Cambria" panose="02040503050406030204" pitchFamily="18" charset="0"/>
                </a:rPr>
                <a:t>2.</a:t>
              </a:r>
              <a:endParaRPr sz="2700" kern="0" dirty="0">
                <a:solidFill>
                  <a:prstClr val="black"/>
                </a:solidFill>
                <a:latin typeface="Cambria" panose="02040503050406030204" pitchFamily="18" charset="0"/>
                <a:ea typeface="Cambria" panose="02040503050406030204" pitchFamily="18" charset="0"/>
              </a:endParaRPr>
            </a:p>
          </p:txBody>
        </p:sp>
        <p:sp>
          <p:nvSpPr>
            <p:cNvPr id="3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dirty="0">
                <a:solidFill>
                  <a:prstClr val="black"/>
                </a:solidFill>
                <a:latin typeface="Calibri"/>
              </a:endParaRPr>
            </a:p>
          </p:txBody>
        </p:sp>
      </p:grpSp>
      <p:sp>
        <p:nvSpPr>
          <p:cNvPr id="5" name="Content Placeholder 2"/>
          <p:cNvSpPr>
            <a:spLocks noGrp="1"/>
          </p:cNvSpPr>
          <p:nvPr>
            <p:ph idx="1"/>
          </p:nvPr>
        </p:nvSpPr>
        <p:spPr>
          <a:xfrm>
            <a:off x="1102145" y="1527027"/>
            <a:ext cx="6998248" cy="1566174"/>
          </a:xfrm>
          <a:prstGeom prst="roundRect">
            <a:avLst/>
          </a:prstGeom>
          <a:solidFill>
            <a:schemeClr val="accent6">
              <a:lumMod val="40000"/>
              <a:lumOff val="60000"/>
            </a:schemeClr>
          </a:solidFill>
          <a:ln>
            <a:noFill/>
          </a:ln>
        </p:spPr>
        <p:txBody>
          <a:bodyPr>
            <a:normAutofit fontScale="92500" lnSpcReduction="10000"/>
          </a:bodyPr>
          <a:lstStyle/>
          <a:p>
            <a:pPr marL="0" indent="0">
              <a:buNone/>
            </a:pPr>
            <a:r>
              <a:rPr lang="id-ID" sz="2000" dirty="0">
                <a:latin typeface="Cambria" panose="02040503050406030204" pitchFamily="18" charset="0"/>
                <a:ea typeface="Cambria" panose="02040503050406030204" pitchFamily="18" charset="0"/>
              </a:rPr>
              <a:t>Gerbang logika </a:t>
            </a:r>
            <a:r>
              <a:rPr lang="id-ID" sz="2000" i="1" dirty="0">
                <a:latin typeface="Cambria" panose="02040503050406030204" pitchFamily="18" charset="0"/>
                <a:ea typeface="Cambria" panose="02040503050406030204" pitchFamily="18" charset="0"/>
              </a:rPr>
              <a:t>AND</a:t>
            </a:r>
            <a:r>
              <a:rPr lang="id-ID" sz="2000" dirty="0">
                <a:latin typeface="Cambria" panose="02040503050406030204" pitchFamily="18" charset="0"/>
                <a:ea typeface="Cambria" panose="02040503050406030204" pitchFamily="18" charset="0"/>
              </a:rPr>
              <a:t> dapat menerima dua atau lebih nilai input dengan satu </a:t>
            </a:r>
            <a:r>
              <a:rPr lang="id-ID" sz="2000" i="1" dirty="0">
                <a:latin typeface="Cambria" panose="02040503050406030204" pitchFamily="18" charset="0"/>
                <a:ea typeface="Cambria" panose="02040503050406030204" pitchFamily="18" charset="0"/>
              </a:rPr>
              <a:t>ouput</a:t>
            </a:r>
            <a:r>
              <a:rPr lang="id-ID" sz="2000" dirty="0">
                <a:latin typeface="Cambria" panose="02040503050406030204" pitchFamily="18" charset="0"/>
                <a:ea typeface="Cambria" panose="02040503050406030204" pitchFamily="18" charset="0"/>
              </a:rPr>
              <a:t>. Nilai output true akan dihasilkan jika kedua nilai </a:t>
            </a:r>
            <a:r>
              <a:rPr lang="id-ID" sz="2000" i="1" dirty="0">
                <a:latin typeface="Cambria" panose="02040503050406030204" pitchFamily="18" charset="0"/>
                <a:ea typeface="Cambria" panose="02040503050406030204" pitchFamily="18" charset="0"/>
              </a:rPr>
              <a:t>input </a:t>
            </a:r>
            <a:r>
              <a:rPr lang="id-ID" sz="2000" dirty="0">
                <a:latin typeface="Cambria" panose="02040503050406030204" pitchFamily="18" charset="0"/>
                <a:ea typeface="Cambria" panose="02040503050406030204" pitchFamily="18" charset="0"/>
              </a:rPr>
              <a:t>bernilai </a:t>
            </a:r>
            <a:r>
              <a:rPr lang="id-ID" sz="2000" i="1" dirty="0">
                <a:latin typeface="Cambria" panose="02040503050406030204" pitchFamily="18" charset="0"/>
                <a:ea typeface="Cambria" panose="02040503050406030204" pitchFamily="18" charset="0"/>
              </a:rPr>
              <a:t>true</a:t>
            </a:r>
            <a:r>
              <a:rPr lang="id-ID" sz="2000" dirty="0">
                <a:latin typeface="Cambria" panose="02040503050406030204" pitchFamily="18" charset="0"/>
                <a:ea typeface="Cambria" panose="02040503050406030204" pitchFamily="18" charset="0"/>
              </a:rPr>
              <a:t>. Sebagai contoh, terdapat nilai </a:t>
            </a:r>
            <a:r>
              <a:rPr lang="id-ID" sz="2000" i="1" dirty="0">
                <a:latin typeface="Cambria" panose="02040503050406030204" pitchFamily="18" charset="0"/>
                <a:ea typeface="Cambria" panose="02040503050406030204" pitchFamily="18" charset="0"/>
              </a:rPr>
              <a:t>input A</a:t>
            </a:r>
            <a:r>
              <a:rPr lang="id-ID" sz="2000" dirty="0">
                <a:latin typeface="Cambria" panose="02040503050406030204" pitchFamily="18" charset="0"/>
                <a:ea typeface="Cambria" panose="02040503050406030204" pitchFamily="18" charset="0"/>
              </a:rPr>
              <a:t> dan </a:t>
            </a:r>
            <a:r>
              <a:rPr lang="id-ID" sz="2000" i="1" dirty="0">
                <a:latin typeface="Cambria" panose="02040503050406030204" pitchFamily="18" charset="0"/>
                <a:ea typeface="Cambria" panose="02040503050406030204" pitchFamily="18" charset="0"/>
              </a:rPr>
              <a:t>B</a:t>
            </a:r>
            <a:r>
              <a:rPr lang="id-ID" sz="2000" dirty="0">
                <a:latin typeface="Cambria" panose="02040503050406030204" pitchFamily="18" charset="0"/>
                <a:ea typeface="Cambria" panose="02040503050406030204" pitchFamily="18" charset="0"/>
              </a:rPr>
              <a:t>, nilai keluaran (</a:t>
            </a:r>
            <a:r>
              <a:rPr lang="id-ID" sz="2000" i="1" dirty="0">
                <a:latin typeface="Cambria" panose="02040503050406030204" pitchFamily="18" charset="0"/>
                <a:ea typeface="Cambria" panose="02040503050406030204" pitchFamily="18" charset="0"/>
              </a:rPr>
              <a:t>output</a:t>
            </a:r>
            <a:r>
              <a:rPr lang="id-ID" sz="2000" dirty="0">
                <a:latin typeface="Cambria" panose="02040503050406030204" pitchFamily="18" charset="0"/>
                <a:ea typeface="Cambria" panose="02040503050406030204" pitchFamily="18" charset="0"/>
              </a:rPr>
              <a:t>) </a:t>
            </a:r>
            <a:r>
              <a:rPr lang="id-ID" sz="2000" i="1" dirty="0">
                <a:latin typeface="Cambria" panose="02040503050406030204" pitchFamily="18" charset="0"/>
                <a:ea typeface="Cambria" panose="02040503050406030204" pitchFamily="18" charset="0"/>
              </a:rPr>
              <a:t>X</a:t>
            </a:r>
            <a:r>
              <a:rPr lang="id-ID" sz="2000" dirty="0">
                <a:latin typeface="Cambria" panose="02040503050406030204" pitchFamily="18" charset="0"/>
                <a:ea typeface="Cambria" panose="02040503050406030204" pitchFamily="18" charset="0"/>
              </a:rPr>
              <a:t> dapat dinyatan dengan rumus berikut.</a:t>
            </a:r>
          </a:p>
        </p:txBody>
      </p:sp>
      <p:sp>
        <p:nvSpPr>
          <p:cNvPr id="7" name="Rectangle 6"/>
          <p:cNvSpPr/>
          <p:nvPr/>
        </p:nvSpPr>
        <p:spPr>
          <a:xfrm>
            <a:off x="2042639" y="3634992"/>
            <a:ext cx="5047295" cy="486054"/>
          </a:xfrm>
          <a:prstGeom prst="rect">
            <a:avLst/>
          </a:prstGeom>
          <a:noFill/>
          <a:ln w="38100">
            <a:solidFill>
              <a:schemeClr val="accent6"/>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r>
              <a:rPr lang="id-ID" sz="2400" b="1" i="1" dirty="0"/>
              <a:t>X</a:t>
            </a:r>
            <a:r>
              <a:rPr lang="id-ID" sz="2400" b="1" dirty="0"/>
              <a:t> = </a:t>
            </a:r>
            <a:r>
              <a:rPr lang="id-ID" sz="2400" b="1" i="1" dirty="0"/>
              <a:t>A AND B </a:t>
            </a:r>
            <a:r>
              <a:rPr lang="id-ID" sz="2400" dirty="0"/>
              <a:t>atau</a:t>
            </a:r>
            <a:r>
              <a:rPr lang="id-ID" sz="2400" b="1" dirty="0"/>
              <a:t> </a:t>
            </a:r>
            <a:r>
              <a:rPr lang="id-ID" sz="2400" b="1" i="1" dirty="0"/>
              <a:t>X</a:t>
            </a:r>
            <a:r>
              <a:rPr lang="id-ID" sz="2400" b="1" dirty="0"/>
              <a:t> = </a:t>
            </a:r>
            <a:r>
              <a:rPr lang="id-ID" sz="2400" b="1" i="1" dirty="0"/>
              <a:t>A</a:t>
            </a:r>
            <a:r>
              <a:rPr lang="id-ID" sz="2400" b="1" dirty="0"/>
              <a:t> </a:t>
            </a:r>
            <a:r>
              <a:rPr lang="id-ID" sz="2400" b="1" dirty="0" smtClean="0"/>
              <a:t>∙ </a:t>
            </a:r>
            <a:r>
              <a:rPr lang="id-ID" sz="2400" b="1" i="1" dirty="0"/>
              <a:t>B </a:t>
            </a:r>
            <a:r>
              <a:rPr lang="id-ID" sz="2400" dirty="0"/>
              <a:t>atau </a:t>
            </a:r>
            <a:r>
              <a:rPr lang="id-ID" sz="2400" b="1" i="1" dirty="0"/>
              <a:t>X = AB</a:t>
            </a: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8" name="TextBox 17"/>
          <p:cNvSpPr txBox="1"/>
          <p:nvPr/>
        </p:nvSpPr>
        <p:spPr>
          <a:xfrm>
            <a:off x="1621491" y="505073"/>
            <a:ext cx="2992262" cy="461665"/>
          </a:xfrm>
          <a:prstGeom prst="rect">
            <a:avLst/>
          </a:prstGeom>
          <a:noFill/>
        </p:spPr>
        <p:txBody>
          <a:bodyPr wrap="square" rtlCol="0">
            <a:spAutoFit/>
          </a:bodyPr>
          <a:lstStyle/>
          <a:p>
            <a:pPr defTabSz="685800"/>
            <a:r>
              <a:rPr lang="en-US" sz="2400" dirty="0" err="1">
                <a:solidFill>
                  <a:prstClr val="black"/>
                </a:solidFill>
                <a:latin typeface="Cambria" panose="02040503050406030204" pitchFamily="18" charset="0"/>
                <a:ea typeface="Cambria" panose="02040503050406030204" pitchFamily="18" charset="0"/>
              </a:rPr>
              <a:t>Gerbang</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Logika</a:t>
            </a:r>
            <a:r>
              <a:rPr lang="en-US" sz="2400" dirty="0">
                <a:solidFill>
                  <a:prstClr val="black"/>
                </a:solidFill>
                <a:latin typeface="Cambria" panose="02040503050406030204" pitchFamily="18" charset="0"/>
                <a:ea typeface="Cambria" panose="02040503050406030204" pitchFamily="18" charset="0"/>
              </a:rPr>
              <a:t> </a:t>
            </a:r>
            <a:r>
              <a:rPr lang="en-US" sz="2400" i="1" dirty="0">
                <a:solidFill>
                  <a:prstClr val="black"/>
                </a:solidFill>
                <a:latin typeface="Cambria" panose="02040503050406030204" pitchFamily="18" charset="0"/>
                <a:ea typeface="Cambria" panose="02040503050406030204" pitchFamily="18" charset="0"/>
              </a:rPr>
              <a:t>AND</a:t>
            </a:r>
          </a:p>
        </p:txBody>
      </p:sp>
    </p:spTree>
    <p:extLst>
      <p:ext uri="{BB962C8B-B14F-4D97-AF65-F5344CB8AC3E}">
        <p14:creationId xmlns:p14="http://schemas.microsoft.com/office/powerpoint/2010/main" val="119165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9144000" cy="5143500"/>
          </a:xfrm>
          <a:prstGeom prst="rect">
            <a:avLst/>
          </a:prstGeom>
          <a:pattFill prst="wdDnDiag">
            <a:fgClr>
              <a:schemeClr val="accent6">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7" name="Rounded Rectangle 16"/>
          <p:cNvSpPr/>
          <p:nvPr/>
        </p:nvSpPr>
        <p:spPr>
          <a:xfrm>
            <a:off x="514564" y="555526"/>
            <a:ext cx="8089884" cy="4587974"/>
          </a:xfrm>
          <a:prstGeom prst="roundRect">
            <a:avLst>
              <a:gd name="adj" fmla="val 12483"/>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973586" y="1181045"/>
            <a:ext cx="3312367" cy="1354460"/>
          </a:xfrm>
        </p:spPr>
        <p:txBody>
          <a:bodyPr anchor="ctr">
            <a:noAutofit/>
          </a:bodyPr>
          <a:lstStyle/>
          <a:p>
            <a:pPr marL="0" indent="0" algn="r">
              <a:buNone/>
            </a:pPr>
            <a:r>
              <a:rPr lang="id-ID" sz="1800" dirty="0">
                <a:latin typeface="Cambria" panose="02040503050406030204" pitchFamily="18" charset="0"/>
                <a:ea typeface="Cambria" panose="02040503050406030204" pitchFamily="18" charset="0"/>
              </a:rPr>
              <a:t>Persamaan aljabar boolen dari gerbang logika </a:t>
            </a:r>
            <a:r>
              <a:rPr lang="id-ID" sz="1800" i="1" dirty="0">
                <a:latin typeface="Cambria" panose="02040503050406030204" pitchFamily="18" charset="0"/>
                <a:ea typeface="Cambria" panose="02040503050406030204" pitchFamily="18" charset="0"/>
              </a:rPr>
              <a:t>AND</a:t>
            </a:r>
            <a:r>
              <a:rPr lang="id-ID" sz="1800" dirty="0">
                <a:latin typeface="Cambria" panose="02040503050406030204" pitchFamily="18" charset="0"/>
                <a:ea typeface="Cambria" panose="02040503050406030204" pitchFamily="18" charset="0"/>
              </a:rPr>
              <a:t> dengan 2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data dapat dilihat pada tabel kebenaran berikut.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3272057" y="2571750"/>
            <a:ext cx="2520280" cy="1440160"/>
            <a:chOff x="5508104" y="2939965"/>
            <a:chExt cx="2520280" cy="144016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5001" t="40200" r="36000" b="31800"/>
            <a:stretch/>
          </p:blipFill>
          <p:spPr>
            <a:xfrm>
              <a:off x="5508104" y="2939965"/>
              <a:ext cx="2520280" cy="1440160"/>
            </a:xfrm>
            <a:prstGeom prst="rect">
              <a:avLst/>
            </a:prstGeom>
          </p:spPr>
        </p:pic>
        <p:sp>
          <p:nvSpPr>
            <p:cNvPr id="11" name="TextBox 10"/>
            <p:cNvSpPr txBox="1"/>
            <p:nvPr/>
          </p:nvSpPr>
          <p:spPr>
            <a:xfrm>
              <a:off x="5652120" y="3298477"/>
              <a:ext cx="288032" cy="36933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a:t>
              </a:r>
            </a:p>
          </p:txBody>
        </p:sp>
        <p:sp>
          <p:nvSpPr>
            <p:cNvPr id="12" name="TextBox 11"/>
            <p:cNvSpPr txBox="1"/>
            <p:nvPr/>
          </p:nvSpPr>
          <p:spPr>
            <a:xfrm>
              <a:off x="5652120" y="3587910"/>
              <a:ext cx="288032" cy="36933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B</a:t>
              </a:r>
            </a:p>
          </p:txBody>
        </p:sp>
        <p:sp>
          <p:nvSpPr>
            <p:cNvPr id="13" name="TextBox 12"/>
            <p:cNvSpPr txBox="1"/>
            <p:nvPr/>
          </p:nvSpPr>
          <p:spPr>
            <a:xfrm>
              <a:off x="7596336" y="3475379"/>
              <a:ext cx="288032" cy="36933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X</a:t>
              </a:r>
            </a:p>
          </p:txBody>
        </p:sp>
      </p:grpSp>
      <p:grpSp>
        <p:nvGrpSpPr>
          <p:cNvPr id="8" name="Group 7"/>
          <p:cNvGrpSpPr/>
          <p:nvPr/>
        </p:nvGrpSpPr>
        <p:grpSpPr>
          <a:xfrm>
            <a:off x="1506117" y="3974478"/>
            <a:ext cx="6106737" cy="534268"/>
            <a:chOff x="769519" y="2941112"/>
            <a:chExt cx="6106737" cy="534268"/>
          </a:xfrm>
        </p:grpSpPr>
        <p:sp>
          <p:nvSpPr>
            <p:cNvPr id="3" name="Rounded Rectangle 2"/>
            <p:cNvSpPr/>
            <p:nvPr/>
          </p:nvSpPr>
          <p:spPr>
            <a:xfrm>
              <a:off x="861674" y="3042321"/>
              <a:ext cx="5936030" cy="369332"/>
            </a:xfrm>
            <a:prstGeom prst="rect">
              <a:avLst/>
            </a:prstGeom>
            <a:solidFill>
              <a:schemeClr val="accent6">
                <a:lumMod val="40000"/>
                <a:lumOff val="60000"/>
              </a:schemeClr>
            </a:solidFill>
          </p:spPr>
          <p:txBody>
            <a:bodyPr wrap="square" anchor="ctr">
              <a:spAutoFit/>
            </a:bodyPr>
            <a:lstStyle/>
            <a:p>
              <a:pPr lvl="0" algn="ctr"/>
              <a:r>
                <a:rPr lang="en-US" dirty="0" err="1">
                  <a:solidFill>
                    <a:prstClr val="black"/>
                  </a:solidFill>
                  <a:latin typeface="Cambria" panose="02040503050406030204" pitchFamily="18" charset="0"/>
                  <a:ea typeface="Cambria" panose="02040503050406030204" pitchFamily="18" charset="0"/>
                </a:rPr>
                <a:t>Simbol</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gerbang</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logika</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AND</a:t>
              </a:r>
              <a:r>
                <a:rPr lang="en-US" dirty="0">
                  <a:solidFill>
                    <a:prstClr val="black"/>
                  </a:solidFill>
                  <a:latin typeface="Cambria" panose="02040503050406030204" pitchFamily="18" charset="0"/>
                  <a:ea typeface="Cambria" panose="02040503050406030204" pitchFamily="18" charset="0"/>
                </a:rPr>
                <a:t> dengan </a:t>
              </a:r>
              <a:r>
                <a:rPr lang="en-US" dirty="0" err="1">
                  <a:solidFill>
                    <a:prstClr val="black"/>
                  </a:solidFill>
                  <a:latin typeface="Cambria" panose="02040503050406030204" pitchFamily="18" charset="0"/>
                  <a:ea typeface="Cambria" panose="02040503050406030204" pitchFamily="18" charset="0"/>
                </a:rPr>
                <a:t>dua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nilai</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input</a:t>
              </a:r>
            </a:p>
          </p:txBody>
        </p:sp>
        <p:sp>
          <p:nvSpPr>
            <p:cNvPr id="14" name="Rounded Rectangle 13"/>
            <p:cNvSpPr/>
            <p:nvPr/>
          </p:nvSpPr>
          <p:spPr>
            <a:xfrm>
              <a:off x="769519" y="2941112"/>
              <a:ext cx="6106737" cy="534268"/>
            </a:xfrm>
            <a:prstGeom prst="rect">
              <a:avLst/>
            </a:prstGeom>
            <a:noFill/>
            <a:ln w="381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aphicFrame>
        <p:nvGraphicFramePr>
          <p:cNvPr id="15" name="Table 14"/>
          <p:cNvGraphicFramePr>
            <a:graphicFrameLocks noGrp="1"/>
          </p:cNvGraphicFramePr>
          <p:nvPr>
            <p:extLst>
              <p:ext uri="{D42A27DB-BD31-4B8C-83A1-F6EECF244321}">
                <p14:modId xmlns:p14="http://schemas.microsoft.com/office/powerpoint/2010/main" val="3173573642"/>
              </p:ext>
            </p:extLst>
          </p:nvPr>
        </p:nvGraphicFramePr>
        <p:xfrm>
          <a:off x="4540484" y="803792"/>
          <a:ext cx="3176577" cy="1805390"/>
        </p:xfrm>
        <a:graphic>
          <a:graphicData uri="http://schemas.openxmlformats.org/drawingml/2006/table">
            <a:tbl>
              <a:tblPr firstRow="1" bandRow="1">
                <a:tableStyleId>{E8B1032C-EA38-4F05-BA0D-38AFFFC7BED3}</a:tableStyleId>
              </a:tblPr>
              <a:tblGrid>
                <a:gridCol w="1058859">
                  <a:extLst>
                    <a:ext uri="{9D8B030D-6E8A-4147-A177-3AD203B41FA5}">
                      <a16:colId xmlns:a16="http://schemas.microsoft.com/office/drawing/2014/main" xmlns="" val="20000"/>
                    </a:ext>
                  </a:extLst>
                </a:gridCol>
                <a:gridCol w="1058859">
                  <a:extLst>
                    <a:ext uri="{9D8B030D-6E8A-4147-A177-3AD203B41FA5}">
                      <a16:colId xmlns:a16="http://schemas.microsoft.com/office/drawing/2014/main" xmlns="" val="20001"/>
                    </a:ext>
                  </a:extLst>
                </a:gridCol>
                <a:gridCol w="1058859">
                  <a:extLst>
                    <a:ext uri="{9D8B030D-6E8A-4147-A177-3AD203B41FA5}">
                      <a16:colId xmlns:a16="http://schemas.microsoft.com/office/drawing/2014/main" xmlns="" val="20002"/>
                    </a:ext>
                  </a:extLst>
                </a:gridCol>
              </a:tblGrid>
              <a:tr h="361078">
                <a:tc>
                  <a:txBody>
                    <a:bodyPr/>
                    <a:lstStyle/>
                    <a:p>
                      <a:pPr algn="ctr"/>
                      <a:r>
                        <a:rPr lang="id-ID" sz="1800" i="1" dirty="0">
                          <a:latin typeface="Cambria" panose="02040503050406030204" pitchFamily="18" charset="0"/>
                          <a:ea typeface="Cambria" panose="02040503050406030204" pitchFamily="18" charset="0"/>
                        </a:rPr>
                        <a:t>A</a:t>
                      </a:r>
                    </a:p>
                  </a:txBody>
                  <a:tcPr marT="34290" marB="34290" anchor="ctr"/>
                </a:tc>
                <a:tc>
                  <a:txBody>
                    <a:bodyPr/>
                    <a:lstStyle/>
                    <a:p>
                      <a:pPr algn="ctr"/>
                      <a:r>
                        <a:rPr lang="id-ID" sz="1800" i="1" dirty="0">
                          <a:latin typeface="Cambria" panose="02040503050406030204" pitchFamily="18" charset="0"/>
                          <a:ea typeface="Cambria" panose="02040503050406030204" pitchFamily="18" charset="0"/>
                        </a:rPr>
                        <a:t>B</a:t>
                      </a:r>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b="1" i="1" dirty="0">
                          <a:latin typeface="Cambria" panose="02040503050406030204" pitchFamily="18" charset="0"/>
                          <a:ea typeface="Cambria" panose="02040503050406030204" pitchFamily="18" charset="0"/>
                        </a:rPr>
                        <a:t>X</a:t>
                      </a:r>
                      <a:r>
                        <a:rPr lang="id-ID" sz="1800" b="1" dirty="0">
                          <a:latin typeface="Cambria" panose="02040503050406030204" pitchFamily="18" charset="0"/>
                          <a:ea typeface="Cambria" panose="02040503050406030204" pitchFamily="18" charset="0"/>
                        </a:rPr>
                        <a:t> = </a:t>
                      </a:r>
                      <a:r>
                        <a:rPr lang="id-ID" sz="1800" b="1" i="1" dirty="0">
                          <a:latin typeface="Cambria" panose="02040503050406030204" pitchFamily="18" charset="0"/>
                          <a:ea typeface="Cambria" panose="02040503050406030204" pitchFamily="18" charset="0"/>
                        </a:rPr>
                        <a:t>AB</a:t>
                      </a:r>
                    </a:p>
                  </a:txBody>
                  <a:tcPr marT="34290" marB="34290" anchor="ctr"/>
                </a:tc>
                <a:extLst>
                  <a:ext uri="{0D108BD9-81ED-4DB2-BD59-A6C34878D82A}">
                    <a16:rowId xmlns:a16="http://schemas.microsoft.com/office/drawing/2014/main" xmlns="" val="10000"/>
                  </a:ext>
                </a:extLst>
              </a:tr>
              <a:tr h="361078">
                <a:tc>
                  <a:txBody>
                    <a:bodyPr/>
                    <a:lstStyle/>
                    <a:p>
                      <a:pPr algn="ctr"/>
                      <a:r>
                        <a:rPr lang="id-ID" sz="1800" dirty="0">
                          <a:latin typeface="Cambria" panose="02040503050406030204" pitchFamily="18" charset="0"/>
                          <a:ea typeface="Cambria" panose="02040503050406030204" pitchFamily="18" charset="0"/>
                        </a:rPr>
                        <a:t>0</a:t>
                      </a:r>
                    </a:p>
                  </a:txBody>
                  <a:tcPr marT="34290" marB="34290" anchor="ctr"/>
                </a:tc>
                <a:tc>
                  <a:txBody>
                    <a:bodyPr/>
                    <a:lstStyle/>
                    <a:p>
                      <a:pPr algn="ctr"/>
                      <a:r>
                        <a:rPr lang="id-ID" sz="1800" dirty="0">
                          <a:latin typeface="Cambria" panose="02040503050406030204" pitchFamily="18" charset="0"/>
                          <a:ea typeface="Cambria" panose="02040503050406030204" pitchFamily="18" charset="0"/>
                        </a:rPr>
                        <a:t>0</a:t>
                      </a:r>
                    </a:p>
                  </a:txBody>
                  <a:tcPr marT="34290" marB="34290" anchor="ctr"/>
                </a:tc>
                <a:tc>
                  <a:txBody>
                    <a:bodyPr/>
                    <a:lstStyle/>
                    <a:p>
                      <a:pPr algn="ctr"/>
                      <a:r>
                        <a:rPr lang="id-ID" sz="1800" dirty="0">
                          <a:latin typeface="Cambria" panose="02040503050406030204" pitchFamily="18" charset="0"/>
                          <a:ea typeface="Cambria" panose="02040503050406030204" pitchFamily="18" charset="0"/>
                        </a:rPr>
                        <a:t>0</a:t>
                      </a:r>
                    </a:p>
                  </a:txBody>
                  <a:tcPr marT="34290" marB="34290" anchor="ctr"/>
                </a:tc>
                <a:extLst>
                  <a:ext uri="{0D108BD9-81ED-4DB2-BD59-A6C34878D82A}">
                    <a16:rowId xmlns:a16="http://schemas.microsoft.com/office/drawing/2014/main" xmlns="" val="10001"/>
                  </a:ext>
                </a:extLst>
              </a:tr>
              <a:tr h="361078">
                <a:tc>
                  <a:txBody>
                    <a:bodyPr/>
                    <a:lstStyle/>
                    <a:p>
                      <a:pPr algn="ctr"/>
                      <a:r>
                        <a:rPr lang="id-ID" sz="1800" dirty="0">
                          <a:latin typeface="Cambria" panose="02040503050406030204" pitchFamily="18" charset="0"/>
                          <a:ea typeface="Cambria" panose="02040503050406030204" pitchFamily="18" charset="0"/>
                        </a:rPr>
                        <a:t>0</a:t>
                      </a:r>
                    </a:p>
                  </a:txBody>
                  <a:tcPr marT="34290" marB="34290" anchor="ctr"/>
                </a:tc>
                <a:tc>
                  <a:txBody>
                    <a:bodyPr/>
                    <a:lstStyle/>
                    <a:p>
                      <a:pPr algn="ctr"/>
                      <a:r>
                        <a:rPr lang="id-ID" sz="1800" dirty="0">
                          <a:latin typeface="Cambria" panose="02040503050406030204" pitchFamily="18" charset="0"/>
                          <a:ea typeface="Cambria" panose="02040503050406030204" pitchFamily="18" charset="0"/>
                        </a:rPr>
                        <a:t>1</a:t>
                      </a:r>
                    </a:p>
                  </a:txBody>
                  <a:tcPr marT="34290" marB="34290" anchor="ctr"/>
                </a:tc>
                <a:tc>
                  <a:txBody>
                    <a:bodyPr/>
                    <a:lstStyle/>
                    <a:p>
                      <a:pPr algn="ctr"/>
                      <a:r>
                        <a:rPr lang="id-ID" sz="1800" dirty="0">
                          <a:latin typeface="Cambria" panose="02040503050406030204" pitchFamily="18" charset="0"/>
                          <a:ea typeface="Cambria" panose="02040503050406030204" pitchFamily="18" charset="0"/>
                        </a:rPr>
                        <a:t>0</a:t>
                      </a:r>
                    </a:p>
                  </a:txBody>
                  <a:tcPr marT="34290" marB="34290" anchor="ctr"/>
                </a:tc>
                <a:extLst>
                  <a:ext uri="{0D108BD9-81ED-4DB2-BD59-A6C34878D82A}">
                    <a16:rowId xmlns:a16="http://schemas.microsoft.com/office/drawing/2014/main" xmlns="" val="10002"/>
                  </a:ext>
                </a:extLst>
              </a:tr>
              <a:tr h="361078">
                <a:tc>
                  <a:txBody>
                    <a:bodyPr/>
                    <a:lstStyle/>
                    <a:p>
                      <a:pPr algn="ctr"/>
                      <a:r>
                        <a:rPr lang="id-ID" sz="1800" dirty="0">
                          <a:latin typeface="Cambria" panose="02040503050406030204" pitchFamily="18" charset="0"/>
                          <a:ea typeface="Cambria" panose="02040503050406030204" pitchFamily="18" charset="0"/>
                        </a:rPr>
                        <a:t>1</a:t>
                      </a:r>
                    </a:p>
                  </a:txBody>
                  <a:tcPr marT="34290" marB="34290" anchor="ctr"/>
                </a:tc>
                <a:tc>
                  <a:txBody>
                    <a:bodyPr/>
                    <a:lstStyle/>
                    <a:p>
                      <a:pPr algn="ctr"/>
                      <a:r>
                        <a:rPr lang="id-ID" sz="1800" dirty="0">
                          <a:latin typeface="Cambria" panose="02040503050406030204" pitchFamily="18" charset="0"/>
                          <a:ea typeface="Cambria" panose="02040503050406030204" pitchFamily="18" charset="0"/>
                        </a:rPr>
                        <a:t>0</a:t>
                      </a:r>
                    </a:p>
                  </a:txBody>
                  <a:tcPr marT="34290" marB="34290" anchor="ctr"/>
                </a:tc>
                <a:tc>
                  <a:txBody>
                    <a:bodyPr/>
                    <a:lstStyle/>
                    <a:p>
                      <a:pPr algn="ctr"/>
                      <a:r>
                        <a:rPr lang="id-ID" sz="1800" dirty="0">
                          <a:latin typeface="Cambria" panose="02040503050406030204" pitchFamily="18" charset="0"/>
                          <a:ea typeface="Cambria" panose="02040503050406030204" pitchFamily="18" charset="0"/>
                        </a:rPr>
                        <a:t>0</a:t>
                      </a:r>
                    </a:p>
                  </a:txBody>
                  <a:tcPr marT="34290" marB="34290" anchor="ctr"/>
                </a:tc>
                <a:extLst>
                  <a:ext uri="{0D108BD9-81ED-4DB2-BD59-A6C34878D82A}">
                    <a16:rowId xmlns:a16="http://schemas.microsoft.com/office/drawing/2014/main" xmlns="" val="10003"/>
                  </a:ext>
                </a:extLst>
              </a:tr>
              <a:tr h="361078">
                <a:tc>
                  <a:txBody>
                    <a:bodyPr/>
                    <a:lstStyle/>
                    <a:p>
                      <a:pPr algn="ctr"/>
                      <a:r>
                        <a:rPr lang="id-ID" sz="1800" dirty="0">
                          <a:latin typeface="Cambria" panose="02040503050406030204" pitchFamily="18" charset="0"/>
                          <a:ea typeface="Cambria" panose="02040503050406030204" pitchFamily="18" charset="0"/>
                        </a:rPr>
                        <a:t>1</a:t>
                      </a:r>
                    </a:p>
                  </a:txBody>
                  <a:tcPr marT="34290" marB="34290" anchor="ctr"/>
                </a:tc>
                <a:tc>
                  <a:txBody>
                    <a:bodyPr/>
                    <a:lstStyle/>
                    <a:p>
                      <a:pPr algn="ctr"/>
                      <a:r>
                        <a:rPr lang="id-ID" sz="1800" dirty="0">
                          <a:latin typeface="Cambria" panose="02040503050406030204" pitchFamily="18" charset="0"/>
                          <a:ea typeface="Cambria" panose="02040503050406030204" pitchFamily="18" charset="0"/>
                        </a:rPr>
                        <a:t>1</a:t>
                      </a:r>
                    </a:p>
                  </a:txBody>
                  <a:tcPr marT="34290" marB="34290" anchor="ctr"/>
                </a:tc>
                <a:tc>
                  <a:txBody>
                    <a:bodyPr/>
                    <a:lstStyle/>
                    <a:p>
                      <a:pPr algn="ctr"/>
                      <a:r>
                        <a:rPr lang="id-ID" sz="1800" dirty="0">
                          <a:latin typeface="Cambria" panose="02040503050406030204" pitchFamily="18" charset="0"/>
                          <a:ea typeface="Cambria" panose="02040503050406030204" pitchFamily="18" charset="0"/>
                        </a:rPr>
                        <a:t>1</a:t>
                      </a:r>
                    </a:p>
                  </a:txBody>
                  <a:tcPr marT="34290" marB="34290"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516473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822009" y="3682618"/>
            <a:ext cx="5400600" cy="864096"/>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dirty="0" smtClean="0"/>
              <a:t>Rangkaian </a:t>
            </a:r>
            <a:r>
              <a:rPr lang="id-ID" sz="2400" dirty="0"/>
              <a:t>analogi gerbang </a:t>
            </a:r>
            <a:r>
              <a:rPr lang="id-ID" sz="2400" i="1" dirty="0"/>
              <a:t>AND</a:t>
            </a:r>
            <a:r>
              <a:rPr lang="id-ID" sz="2400" dirty="0"/>
              <a:t> dengan (a) dua </a:t>
            </a:r>
            <a:r>
              <a:rPr lang="id-ID" sz="2400" i="1" dirty="0"/>
              <a:t>switch</a:t>
            </a:r>
            <a:r>
              <a:rPr lang="id-ID" sz="2400" dirty="0"/>
              <a:t> dan (b) dengan dua transistor.</a:t>
            </a:r>
          </a:p>
        </p:txBody>
      </p:sp>
      <p:sp>
        <p:nvSpPr>
          <p:cNvPr id="4" name="Content Placeholder 2"/>
          <p:cNvSpPr txBox="1">
            <a:spLocks/>
          </p:cNvSpPr>
          <p:nvPr/>
        </p:nvSpPr>
        <p:spPr>
          <a:xfrm>
            <a:off x="1145907" y="627534"/>
            <a:ext cx="6840760" cy="756084"/>
          </a:xfrm>
          <a:prstGeom prst="homePlate">
            <a:avLst/>
          </a:prstGeom>
          <a:solidFill>
            <a:schemeClr val="accent6">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lphaLcPeriod"/>
            </a:pPr>
            <a:r>
              <a:rPr lang="id-ID" sz="1800" dirty="0">
                <a:latin typeface="Cambria" panose="02040503050406030204" pitchFamily="18" charset="0"/>
                <a:ea typeface="Cambria" panose="02040503050406030204" pitchFamily="18" charset="0"/>
              </a:rPr>
              <a:t>Rangkaian elektronika dengan dua </a:t>
            </a:r>
            <a:r>
              <a:rPr lang="id-ID" sz="1800" i="1" dirty="0">
                <a:latin typeface="Cambria" panose="02040503050406030204" pitchFamily="18" charset="0"/>
                <a:ea typeface="Cambria" panose="02040503050406030204" pitchFamily="18" charset="0"/>
              </a:rPr>
              <a:t>switch</a:t>
            </a:r>
            <a:r>
              <a:rPr lang="id-ID" sz="1800" dirty="0">
                <a:latin typeface="Cambria" panose="02040503050406030204" pitchFamily="18" charset="0"/>
                <a:ea typeface="Cambria" panose="02040503050406030204" pitchFamily="18" charset="0"/>
              </a:rPr>
              <a:t> yang tersusun secara seri.</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96260"/>
            <a:ext cx="3644019" cy="2139702"/>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4048" y="1396260"/>
            <a:ext cx="3737001" cy="2194299"/>
          </a:xfrm>
          <a:prstGeom prst="rect">
            <a:avLst/>
          </a:prstGeom>
        </p:spPr>
      </p:pic>
    </p:spTree>
    <p:extLst>
      <p:ext uri="{BB962C8B-B14F-4D97-AF65-F5344CB8AC3E}">
        <p14:creationId xmlns:p14="http://schemas.microsoft.com/office/powerpoint/2010/main" val="1873469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51435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14" name="Rounded Rectangle 13"/>
          <p:cNvSpPr/>
          <p:nvPr/>
        </p:nvSpPr>
        <p:spPr>
          <a:xfrm>
            <a:off x="628240" y="445317"/>
            <a:ext cx="7876094" cy="4610709"/>
          </a:xfrm>
          <a:prstGeom prst="roundRect">
            <a:avLst>
              <a:gd name="adj" fmla="val 653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nvGrpSpPr>
          <p:cNvPr id="18" name="Group 17"/>
          <p:cNvGrpSpPr/>
          <p:nvPr/>
        </p:nvGrpSpPr>
        <p:grpSpPr>
          <a:xfrm>
            <a:off x="977745" y="789552"/>
            <a:ext cx="7242517" cy="4266474"/>
            <a:chOff x="1407863" y="1052736"/>
            <a:chExt cx="9361040" cy="5170066"/>
          </a:xfrm>
        </p:grpSpPr>
        <p:grpSp>
          <p:nvGrpSpPr>
            <p:cNvPr id="11" name="Group 10"/>
            <p:cNvGrpSpPr/>
            <p:nvPr/>
          </p:nvGrpSpPr>
          <p:grpSpPr>
            <a:xfrm>
              <a:off x="4900251" y="4854650"/>
              <a:ext cx="2376264" cy="1368152"/>
              <a:chOff x="4900251" y="4638626"/>
              <a:chExt cx="2376264" cy="1368152"/>
            </a:xfrm>
          </p:grpSpPr>
          <p:sp>
            <p:nvSpPr>
              <p:cNvPr id="9" name="Rectangle 8"/>
              <p:cNvSpPr/>
              <p:nvPr/>
            </p:nvSpPr>
            <p:spPr>
              <a:xfrm>
                <a:off x="5591944" y="4638626"/>
                <a:ext cx="936104" cy="136815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10" name="Rectangle 9"/>
              <p:cNvSpPr/>
              <p:nvPr/>
            </p:nvSpPr>
            <p:spPr>
              <a:xfrm>
                <a:off x="4900251" y="5277712"/>
                <a:ext cx="2376264" cy="729066"/>
              </a:xfrm>
              <a:custGeom>
                <a:avLst/>
                <a:gdLst>
                  <a:gd name="connsiteX0" fmla="*/ 0 w 2376264"/>
                  <a:gd name="connsiteY0" fmla="*/ 0 h 698586"/>
                  <a:gd name="connsiteX1" fmla="*/ 2376264 w 2376264"/>
                  <a:gd name="connsiteY1" fmla="*/ 0 h 698586"/>
                  <a:gd name="connsiteX2" fmla="*/ 2376264 w 2376264"/>
                  <a:gd name="connsiteY2" fmla="*/ 698586 h 698586"/>
                  <a:gd name="connsiteX3" fmla="*/ 0 w 2376264"/>
                  <a:gd name="connsiteY3" fmla="*/ 698586 h 698586"/>
                  <a:gd name="connsiteX4" fmla="*/ 0 w 2376264"/>
                  <a:gd name="connsiteY4" fmla="*/ 0 h 698586"/>
                  <a:gd name="connsiteX0" fmla="*/ 701040 w 2376264"/>
                  <a:gd name="connsiteY0" fmla="*/ 0 h 718906"/>
                  <a:gd name="connsiteX1" fmla="*/ 2376264 w 2376264"/>
                  <a:gd name="connsiteY1" fmla="*/ 20320 h 718906"/>
                  <a:gd name="connsiteX2" fmla="*/ 2376264 w 2376264"/>
                  <a:gd name="connsiteY2" fmla="*/ 718906 h 718906"/>
                  <a:gd name="connsiteX3" fmla="*/ 0 w 2376264"/>
                  <a:gd name="connsiteY3" fmla="*/ 718906 h 718906"/>
                  <a:gd name="connsiteX4" fmla="*/ 701040 w 2376264"/>
                  <a:gd name="connsiteY4" fmla="*/ 0 h 718906"/>
                  <a:gd name="connsiteX0" fmla="*/ 701040 w 2376264"/>
                  <a:gd name="connsiteY0" fmla="*/ 10160 h 729066"/>
                  <a:gd name="connsiteX1" fmla="*/ 1644744 w 2376264"/>
                  <a:gd name="connsiteY1" fmla="*/ 0 h 729066"/>
                  <a:gd name="connsiteX2" fmla="*/ 2376264 w 2376264"/>
                  <a:gd name="connsiteY2" fmla="*/ 729066 h 729066"/>
                  <a:gd name="connsiteX3" fmla="*/ 0 w 2376264"/>
                  <a:gd name="connsiteY3" fmla="*/ 729066 h 729066"/>
                  <a:gd name="connsiteX4" fmla="*/ 701040 w 2376264"/>
                  <a:gd name="connsiteY4" fmla="*/ 10160 h 729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64" h="729066">
                    <a:moveTo>
                      <a:pt x="701040" y="10160"/>
                    </a:moveTo>
                    <a:lnTo>
                      <a:pt x="1644744" y="0"/>
                    </a:lnTo>
                    <a:lnTo>
                      <a:pt x="2376264" y="729066"/>
                    </a:lnTo>
                    <a:lnTo>
                      <a:pt x="0" y="729066"/>
                    </a:lnTo>
                    <a:lnTo>
                      <a:pt x="701040" y="1016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sp>
          <p:nvSpPr>
            <p:cNvPr id="2" name="Rounded Rectangle 1"/>
            <p:cNvSpPr/>
            <p:nvPr/>
          </p:nvSpPr>
          <p:spPr>
            <a:xfrm>
              <a:off x="1407863" y="1052736"/>
              <a:ext cx="9361040" cy="4248472"/>
            </a:xfrm>
            <a:prstGeom prst="roundRect">
              <a:avLst>
                <a:gd name="adj" fmla="val 8536"/>
              </a:avLst>
            </a:prstGeom>
            <a:solidFill>
              <a:schemeClr val="accent6">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4" name="Rectangle 3"/>
            <p:cNvSpPr/>
            <p:nvPr/>
          </p:nvSpPr>
          <p:spPr>
            <a:xfrm>
              <a:off x="1655868" y="1314512"/>
              <a:ext cx="8795229" cy="3691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12" name="Oval 11"/>
            <p:cNvSpPr/>
            <p:nvPr/>
          </p:nvSpPr>
          <p:spPr>
            <a:xfrm>
              <a:off x="5983678" y="5044812"/>
              <a:ext cx="210497" cy="210497"/>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6" name="Content Placeholder 2"/>
          <p:cNvSpPr txBox="1">
            <a:spLocks/>
          </p:cNvSpPr>
          <p:nvPr/>
        </p:nvSpPr>
        <p:spPr>
          <a:xfrm>
            <a:off x="1475656" y="1545636"/>
            <a:ext cx="6192688" cy="1836204"/>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400" dirty="0">
                <a:latin typeface="Cambria" panose="02040503050406030204" pitchFamily="18" charset="0"/>
                <a:ea typeface="Cambria" panose="02040503050406030204" pitchFamily="18" charset="0"/>
              </a:rPr>
              <a:t>Lampu </a:t>
            </a:r>
            <a:r>
              <a:rPr lang="id-ID" sz="2400" i="1" dirty="0">
                <a:latin typeface="Cambria" panose="02040503050406030204" pitchFamily="18" charset="0"/>
                <a:ea typeface="Cambria" panose="02040503050406030204" pitchFamily="18" charset="0"/>
              </a:rPr>
              <a:t>ON</a:t>
            </a:r>
            <a:r>
              <a:rPr lang="id-ID" sz="2400" dirty="0">
                <a:latin typeface="Cambria" panose="02040503050406030204" pitchFamily="18" charset="0"/>
                <a:ea typeface="Cambria" panose="02040503050406030204" pitchFamily="18" charset="0"/>
              </a:rPr>
              <a:t> adalah tanda </a:t>
            </a:r>
            <a:r>
              <a:rPr lang="id-ID" sz="2400" i="1" dirty="0">
                <a:latin typeface="Cambria" panose="02040503050406030204" pitchFamily="18" charset="0"/>
                <a:ea typeface="Cambria" panose="02040503050406030204" pitchFamily="18" charset="0"/>
              </a:rPr>
              <a:t>output</a:t>
            </a:r>
            <a:r>
              <a:rPr lang="id-ID" sz="2400" dirty="0">
                <a:latin typeface="Cambria" panose="02040503050406030204" pitchFamily="18" charset="0"/>
                <a:ea typeface="Cambria" panose="02040503050406030204" pitchFamily="18" charset="0"/>
              </a:rPr>
              <a:t> berpotensial tinggi (</a:t>
            </a:r>
            <a:r>
              <a:rPr lang="id-ID" sz="2400" i="1" dirty="0">
                <a:latin typeface="Cambria" panose="02040503050406030204" pitchFamily="18" charset="0"/>
                <a:ea typeface="Cambria" panose="02040503050406030204" pitchFamily="18" charset="0"/>
              </a:rPr>
              <a:t>high voltase</a:t>
            </a:r>
            <a:r>
              <a:rPr lang="id-ID" sz="2400" dirty="0">
                <a:latin typeface="Cambria" panose="02040503050406030204" pitchFamily="18" charset="0"/>
                <a:ea typeface="Cambria" panose="02040503050406030204" pitchFamily="18" charset="0"/>
              </a:rPr>
              <a:t>) atau bernilai </a:t>
            </a:r>
            <a:r>
              <a:rPr lang="id-ID" sz="2400" i="1" dirty="0">
                <a:latin typeface="Cambria" panose="02040503050406030204" pitchFamily="18" charset="0"/>
                <a:ea typeface="Cambria" panose="02040503050406030204" pitchFamily="18" charset="0"/>
              </a:rPr>
              <a:t>true</a:t>
            </a:r>
            <a:r>
              <a:rPr lang="id-ID" sz="2400" dirty="0">
                <a:latin typeface="Cambria" panose="02040503050406030204" pitchFamily="18" charset="0"/>
                <a:ea typeface="Cambria" panose="02040503050406030204" pitchFamily="18" charset="0"/>
              </a:rPr>
              <a:t> pada gerbang logika </a:t>
            </a:r>
            <a:r>
              <a:rPr lang="id-ID" sz="2400" i="1" dirty="0">
                <a:latin typeface="Cambria" panose="02040503050406030204" pitchFamily="18" charset="0"/>
                <a:ea typeface="Cambria" panose="02040503050406030204" pitchFamily="18" charset="0"/>
              </a:rPr>
              <a:t>AND</a:t>
            </a:r>
            <a:r>
              <a:rPr lang="id-ID" sz="2400" dirty="0">
                <a:latin typeface="Cambria" panose="02040503050406030204" pitchFamily="18" charset="0"/>
                <a:ea typeface="Cambria" panose="02040503050406030204" pitchFamily="18" charset="0"/>
              </a:rPr>
              <a:t>. Lampu ini akan menyala jika kedua </a:t>
            </a:r>
            <a:r>
              <a:rPr lang="id-ID" sz="2400" i="1" dirty="0">
                <a:latin typeface="Cambria" panose="02040503050406030204" pitchFamily="18" charset="0"/>
                <a:ea typeface="Cambria" panose="02040503050406030204" pitchFamily="18" charset="0"/>
              </a:rPr>
              <a:t>switch</a:t>
            </a:r>
            <a:r>
              <a:rPr lang="id-ID" sz="2400" dirty="0">
                <a:latin typeface="Cambria" panose="02040503050406030204" pitchFamily="18" charset="0"/>
                <a:ea typeface="Cambria" panose="02040503050406030204" pitchFamily="18" charset="0"/>
              </a:rPr>
              <a:t> (yang mewakili input data </a:t>
            </a:r>
            <a:r>
              <a:rPr lang="id-ID" sz="2400" i="1" dirty="0">
                <a:latin typeface="Cambria" panose="02040503050406030204" pitchFamily="18" charset="0"/>
                <a:ea typeface="Cambria" panose="02040503050406030204" pitchFamily="18" charset="0"/>
              </a:rPr>
              <a:t>A</a:t>
            </a:r>
            <a:r>
              <a:rPr lang="id-ID" sz="2400" dirty="0">
                <a:latin typeface="Cambria" panose="02040503050406030204" pitchFamily="18" charset="0"/>
                <a:ea typeface="Cambria" panose="02040503050406030204" pitchFamily="18" charset="0"/>
              </a:rPr>
              <a:t> dan </a:t>
            </a:r>
            <a:r>
              <a:rPr lang="id-ID" sz="2400" i="1" dirty="0">
                <a:latin typeface="Cambria" panose="02040503050406030204" pitchFamily="18" charset="0"/>
                <a:ea typeface="Cambria" panose="02040503050406030204" pitchFamily="18" charset="0"/>
              </a:rPr>
              <a:t>B</a:t>
            </a:r>
            <a:r>
              <a:rPr lang="id-ID" sz="2400" dirty="0">
                <a:latin typeface="Cambria" panose="02040503050406030204" pitchFamily="18" charset="0"/>
                <a:ea typeface="Cambria" panose="02040503050406030204" pitchFamily="18" charset="0"/>
              </a:rPr>
              <a:t>) sedang dalam kondisi tertutup atau tersambung (bernilai </a:t>
            </a:r>
            <a:r>
              <a:rPr lang="id-ID" sz="2400" i="1" dirty="0">
                <a:latin typeface="Cambria" panose="02040503050406030204" pitchFamily="18" charset="0"/>
                <a:ea typeface="Cambria" panose="02040503050406030204" pitchFamily="18" charset="0"/>
              </a:rPr>
              <a:t>true</a:t>
            </a:r>
            <a:r>
              <a:rPr lang="id-ID" sz="2400" dirty="0">
                <a:latin typeface="Cambria" panose="02040503050406030204" pitchFamily="18" charset="0"/>
                <a:ea typeface="Cambria" panose="02040503050406030204" pitchFamily="18" charset="0"/>
              </a:rPr>
              <a:t>). Namun jika hanya satu </a:t>
            </a:r>
            <a:r>
              <a:rPr lang="id-ID" sz="2400" i="1" dirty="0">
                <a:latin typeface="Cambria" panose="02040503050406030204" pitchFamily="18" charset="0"/>
                <a:ea typeface="Cambria" panose="02040503050406030204" pitchFamily="18" charset="0"/>
              </a:rPr>
              <a:t>switch</a:t>
            </a:r>
            <a:r>
              <a:rPr lang="id-ID" sz="2400" dirty="0">
                <a:latin typeface="Cambria" panose="02040503050406030204" pitchFamily="18" charset="0"/>
                <a:ea typeface="Cambria" panose="02040503050406030204" pitchFamily="18" charset="0"/>
              </a:rPr>
              <a:t> yang tersambung, </a:t>
            </a:r>
            <a:r>
              <a:rPr lang="id-ID" sz="2400" dirty="0" smtClean="0">
                <a:latin typeface="Cambria" panose="02040503050406030204" pitchFamily="18" charset="0"/>
                <a:ea typeface="Cambria" panose="02040503050406030204" pitchFamily="18" charset="0"/>
              </a:rPr>
              <a:t>lampu </a:t>
            </a:r>
            <a:r>
              <a:rPr lang="id-ID" sz="2400" dirty="0">
                <a:latin typeface="Cambria" panose="02040503050406030204" pitchFamily="18" charset="0"/>
                <a:ea typeface="Cambria" panose="02040503050406030204" pitchFamily="18" charset="0"/>
              </a:rPr>
              <a:t>atau </a:t>
            </a:r>
            <a:r>
              <a:rPr lang="id-ID" sz="2400" i="1" dirty="0">
                <a:latin typeface="Cambria" panose="02040503050406030204" pitchFamily="18" charset="0"/>
                <a:ea typeface="Cambria" panose="02040503050406030204" pitchFamily="18" charset="0"/>
              </a:rPr>
              <a:t>output</a:t>
            </a:r>
            <a:r>
              <a:rPr lang="id-ID" sz="2400" dirty="0">
                <a:latin typeface="Cambria" panose="02040503050406030204" pitchFamily="18" charset="0"/>
                <a:ea typeface="Cambria" panose="02040503050406030204" pitchFamily="18" charset="0"/>
              </a:rPr>
              <a:t> dalam kondisi mati atau </a:t>
            </a:r>
            <a:r>
              <a:rPr lang="id-ID" sz="2400" i="1" dirty="0">
                <a:latin typeface="Cambria" panose="02040503050406030204" pitchFamily="18" charset="0"/>
                <a:ea typeface="Cambria" panose="02040503050406030204" pitchFamily="18" charset="0"/>
              </a:rPr>
              <a:t>false</a:t>
            </a:r>
            <a:r>
              <a:rPr lang="id-ID" sz="24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23518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676260" y="3559989"/>
            <a:ext cx="5760640" cy="972108"/>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400" dirty="0" smtClean="0"/>
              <a:t>Rangkaian </a:t>
            </a:r>
            <a:r>
              <a:rPr lang="id-ID" sz="2400" dirty="0"/>
              <a:t>analogi gerbang </a:t>
            </a:r>
            <a:r>
              <a:rPr lang="id-ID" sz="2400" i="1" dirty="0"/>
              <a:t>AND</a:t>
            </a:r>
            <a:r>
              <a:rPr lang="id-ID" sz="2400" dirty="0"/>
              <a:t> dengan (a) dua transistor secara seri dan (b) dua transistor dalam kondisi terhubung.</a:t>
            </a:r>
          </a:p>
        </p:txBody>
      </p:sp>
      <p:sp>
        <p:nvSpPr>
          <p:cNvPr id="4" name="Content Placeholder 2"/>
          <p:cNvSpPr txBox="1">
            <a:spLocks/>
          </p:cNvSpPr>
          <p:nvPr/>
        </p:nvSpPr>
        <p:spPr>
          <a:xfrm>
            <a:off x="1145907" y="627534"/>
            <a:ext cx="6840760" cy="756084"/>
          </a:xfrm>
          <a:prstGeom prst="homePlate">
            <a:avLst/>
          </a:prstGeom>
          <a:solidFill>
            <a:schemeClr val="accent6">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lphaLcPeriod" startAt="2"/>
            </a:pPr>
            <a:r>
              <a:rPr lang="id-ID" sz="1800" dirty="0">
                <a:latin typeface="Cambria" panose="02040503050406030204" pitchFamily="18" charset="0"/>
                <a:ea typeface="Cambria" panose="02040503050406030204" pitchFamily="18" charset="0"/>
              </a:rPr>
              <a:t>Rangkaian elektronika dengan dua transistor yang terpasang secara seri.</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97452"/>
            <a:ext cx="3398752" cy="1995686"/>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36096" y="1536635"/>
            <a:ext cx="3384376" cy="1987244"/>
          </a:xfrm>
          <a:prstGeom prst="rect">
            <a:avLst/>
          </a:prstGeom>
        </p:spPr>
      </p:pic>
    </p:spTree>
    <p:extLst>
      <p:ext uri="{BB962C8B-B14F-4D97-AF65-F5344CB8AC3E}">
        <p14:creationId xmlns:p14="http://schemas.microsoft.com/office/powerpoint/2010/main" val="2884882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5143500"/>
          </a:xfrm>
          <a:prstGeom prst="rect">
            <a:avLst/>
          </a:prstGeom>
          <a:pattFill prst="shingle">
            <a:fgClr>
              <a:schemeClr val="accent6">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p:nvSpPr>
        <p:spPr>
          <a:xfrm>
            <a:off x="628240" y="445317"/>
            <a:ext cx="7876094" cy="4610709"/>
          </a:xfrm>
          <a:prstGeom prst="roundRect">
            <a:avLst>
              <a:gd name="adj" fmla="val 6533"/>
            </a:avLst>
          </a:prstGeom>
          <a:solidFill>
            <a:schemeClr val="bg1"/>
          </a:solidFill>
          <a:ln w="76200">
            <a:solidFill>
              <a:schemeClr val="accent6">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18" name="Group 17"/>
          <p:cNvGrpSpPr/>
          <p:nvPr/>
        </p:nvGrpSpPr>
        <p:grpSpPr>
          <a:xfrm>
            <a:off x="977745" y="789552"/>
            <a:ext cx="7242517" cy="4266474"/>
            <a:chOff x="1407863" y="1052736"/>
            <a:chExt cx="9361040" cy="5170066"/>
          </a:xfrm>
        </p:grpSpPr>
        <p:grpSp>
          <p:nvGrpSpPr>
            <p:cNvPr id="11" name="Group 10"/>
            <p:cNvGrpSpPr/>
            <p:nvPr/>
          </p:nvGrpSpPr>
          <p:grpSpPr>
            <a:xfrm>
              <a:off x="4900251" y="4854650"/>
              <a:ext cx="2376264" cy="1368152"/>
              <a:chOff x="4900251" y="4638626"/>
              <a:chExt cx="2376264" cy="1368152"/>
            </a:xfrm>
          </p:grpSpPr>
          <p:sp>
            <p:nvSpPr>
              <p:cNvPr id="9" name="Rectangle 8"/>
              <p:cNvSpPr/>
              <p:nvPr/>
            </p:nvSpPr>
            <p:spPr>
              <a:xfrm>
                <a:off x="5591944" y="4638626"/>
                <a:ext cx="936104" cy="136815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p:cNvSpPr/>
              <p:nvPr/>
            </p:nvSpPr>
            <p:spPr>
              <a:xfrm>
                <a:off x="4900251" y="5277712"/>
                <a:ext cx="2376264" cy="729066"/>
              </a:xfrm>
              <a:custGeom>
                <a:avLst/>
                <a:gdLst>
                  <a:gd name="connsiteX0" fmla="*/ 0 w 2376264"/>
                  <a:gd name="connsiteY0" fmla="*/ 0 h 698586"/>
                  <a:gd name="connsiteX1" fmla="*/ 2376264 w 2376264"/>
                  <a:gd name="connsiteY1" fmla="*/ 0 h 698586"/>
                  <a:gd name="connsiteX2" fmla="*/ 2376264 w 2376264"/>
                  <a:gd name="connsiteY2" fmla="*/ 698586 h 698586"/>
                  <a:gd name="connsiteX3" fmla="*/ 0 w 2376264"/>
                  <a:gd name="connsiteY3" fmla="*/ 698586 h 698586"/>
                  <a:gd name="connsiteX4" fmla="*/ 0 w 2376264"/>
                  <a:gd name="connsiteY4" fmla="*/ 0 h 698586"/>
                  <a:gd name="connsiteX0" fmla="*/ 701040 w 2376264"/>
                  <a:gd name="connsiteY0" fmla="*/ 0 h 718906"/>
                  <a:gd name="connsiteX1" fmla="*/ 2376264 w 2376264"/>
                  <a:gd name="connsiteY1" fmla="*/ 20320 h 718906"/>
                  <a:gd name="connsiteX2" fmla="*/ 2376264 w 2376264"/>
                  <a:gd name="connsiteY2" fmla="*/ 718906 h 718906"/>
                  <a:gd name="connsiteX3" fmla="*/ 0 w 2376264"/>
                  <a:gd name="connsiteY3" fmla="*/ 718906 h 718906"/>
                  <a:gd name="connsiteX4" fmla="*/ 701040 w 2376264"/>
                  <a:gd name="connsiteY4" fmla="*/ 0 h 718906"/>
                  <a:gd name="connsiteX0" fmla="*/ 701040 w 2376264"/>
                  <a:gd name="connsiteY0" fmla="*/ 10160 h 729066"/>
                  <a:gd name="connsiteX1" fmla="*/ 1644744 w 2376264"/>
                  <a:gd name="connsiteY1" fmla="*/ 0 h 729066"/>
                  <a:gd name="connsiteX2" fmla="*/ 2376264 w 2376264"/>
                  <a:gd name="connsiteY2" fmla="*/ 729066 h 729066"/>
                  <a:gd name="connsiteX3" fmla="*/ 0 w 2376264"/>
                  <a:gd name="connsiteY3" fmla="*/ 729066 h 729066"/>
                  <a:gd name="connsiteX4" fmla="*/ 701040 w 2376264"/>
                  <a:gd name="connsiteY4" fmla="*/ 10160 h 729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64" h="729066">
                    <a:moveTo>
                      <a:pt x="701040" y="10160"/>
                    </a:moveTo>
                    <a:lnTo>
                      <a:pt x="1644744" y="0"/>
                    </a:lnTo>
                    <a:lnTo>
                      <a:pt x="2376264" y="729066"/>
                    </a:lnTo>
                    <a:lnTo>
                      <a:pt x="0" y="729066"/>
                    </a:lnTo>
                    <a:lnTo>
                      <a:pt x="701040" y="1016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sp>
          <p:nvSpPr>
            <p:cNvPr id="2" name="Rounded Rectangle 1"/>
            <p:cNvSpPr/>
            <p:nvPr/>
          </p:nvSpPr>
          <p:spPr>
            <a:xfrm>
              <a:off x="1407863" y="1052736"/>
              <a:ext cx="9361040" cy="4248472"/>
            </a:xfrm>
            <a:prstGeom prst="roundRect">
              <a:avLst>
                <a:gd name="adj" fmla="val 8536"/>
              </a:avLst>
            </a:prstGeom>
            <a:solidFill>
              <a:schemeClr val="accent6">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 name="Rectangle 3"/>
            <p:cNvSpPr/>
            <p:nvPr/>
          </p:nvSpPr>
          <p:spPr>
            <a:xfrm>
              <a:off x="1655868" y="1314512"/>
              <a:ext cx="8795229" cy="3691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2" name="Oval 11"/>
            <p:cNvSpPr/>
            <p:nvPr/>
          </p:nvSpPr>
          <p:spPr>
            <a:xfrm>
              <a:off x="5983678" y="5044812"/>
              <a:ext cx="210497" cy="210497"/>
            </a:xfrm>
            <a:prstGeom prst="ellipse">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5" name="Content Placeholder 2"/>
          <p:cNvSpPr txBox="1">
            <a:spLocks/>
          </p:cNvSpPr>
          <p:nvPr/>
        </p:nvSpPr>
        <p:spPr>
          <a:xfrm>
            <a:off x="1292779" y="1174782"/>
            <a:ext cx="6612448" cy="270792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dirty="0">
                <a:latin typeface="Cambria" panose="02040503050406030204" pitchFamily="18" charset="0"/>
                <a:ea typeface="Cambria" panose="02040503050406030204" pitchFamily="18" charset="0"/>
              </a:rPr>
              <a:t>Lampu menyala merupakan tanda </a:t>
            </a:r>
            <a:r>
              <a:rPr lang="id-ID" sz="1800" i="1" dirty="0">
                <a:latin typeface="Cambria" panose="02040503050406030204" pitchFamily="18" charset="0"/>
                <a:ea typeface="Cambria" panose="02040503050406030204" pitchFamily="18" charset="0"/>
              </a:rPr>
              <a:t>output</a:t>
            </a:r>
            <a:r>
              <a:rPr lang="id-ID" sz="1800" dirty="0">
                <a:latin typeface="Cambria" panose="02040503050406030204" pitchFamily="18" charset="0"/>
                <a:ea typeface="Cambria" panose="02040503050406030204" pitchFamily="18" charset="0"/>
              </a:rPr>
              <a:t> berpotensial tinggi (</a:t>
            </a:r>
            <a:r>
              <a:rPr lang="id-ID" sz="1800" i="1" dirty="0">
                <a:latin typeface="Cambria" panose="02040503050406030204" pitchFamily="18" charset="0"/>
                <a:ea typeface="Cambria" panose="02040503050406030204" pitchFamily="18" charset="0"/>
              </a:rPr>
              <a:t>high voltage</a:t>
            </a:r>
            <a:r>
              <a:rPr lang="id-ID" sz="1800" dirty="0">
                <a:latin typeface="Cambria" panose="02040503050406030204" pitchFamily="18" charset="0"/>
                <a:ea typeface="Cambria" panose="02040503050406030204" pitchFamily="18" charset="0"/>
              </a:rPr>
              <a:t>) atau bernilai </a:t>
            </a:r>
            <a:r>
              <a:rPr lang="id-ID" sz="1800" i="1" dirty="0">
                <a:latin typeface="Cambria" panose="02040503050406030204" pitchFamily="18" charset="0"/>
                <a:ea typeface="Cambria" panose="02040503050406030204" pitchFamily="18" charset="0"/>
              </a:rPr>
              <a:t>true</a:t>
            </a:r>
            <a:r>
              <a:rPr lang="id-ID" sz="1800" dirty="0">
                <a:latin typeface="Cambria" panose="02040503050406030204" pitchFamily="18" charset="0"/>
                <a:ea typeface="Cambria" panose="02040503050406030204" pitchFamily="18" charset="0"/>
              </a:rPr>
              <a:t> pada gerbang logika </a:t>
            </a:r>
            <a:r>
              <a:rPr lang="id-ID" sz="1800" i="1" dirty="0">
                <a:latin typeface="Cambria" panose="02040503050406030204" pitchFamily="18" charset="0"/>
                <a:ea typeface="Cambria" panose="02040503050406030204" pitchFamily="18" charset="0"/>
              </a:rPr>
              <a:t>AND</a:t>
            </a:r>
            <a:r>
              <a:rPr lang="id-ID" sz="1800" dirty="0">
                <a:latin typeface="Cambria" panose="02040503050406030204" pitchFamily="18" charset="0"/>
                <a:ea typeface="Cambria" panose="02040503050406030204" pitchFamily="18" charset="0"/>
              </a:rPr>
              <a:t>. Lampu ini akan menyala jika kedua transistor sedang dalam kondisi terhubung, lihat </a:t>
            </a:r>
            <a:r>
              <a:rPr lang="id-ID" sz="1800" i="1" dirty="0">
                <a:latin typeface="Cambria" panose="02040503050406030204" pitchFamily="18" charset="0"/>
                <a:ea typeface="Cambria" panose="02040503050406030204" pitchFamily="18" charset="0"/>
              </a:rPr>
              <a:t>switch</a:t>
            </a:r>
            <a:r>
              <a:rPr lang="id-ID" sz="1800" dirty="0">
                <a:latin typeface="Cambria" panose="02040503050406030204" pitchFamily="18" charset="0"/>
                <a:ea typeface="Cambria" panose="02040503050406030204" pitchFamily="18" charset="0"/>
              </a:rPr>
              <a:t> (yang mewakili input data A dan B) sedang dalam kondisi tertutup atau tersambung (bernilai </a:t>
            </a:r>
            <a:r>
              <a:rPr lang="id-ID" sz="1800" i="1" dirty="0">
                <a:latin typeface="Cambria" panose="02040503050406030204" pitchFamily="18" charset="0"/>
                <a:ea typeface="Cambria" panose="02040503050406030204" pitchFamily="18" charset="0"/>
              </a:rPr>
              <a:t>true</a:t>
            </a:r>
            <a:r>
              <a:rPr lang="id-ID" sz="1800" dirty="0">
                <a:latin typeface="Cambria" panose="02040503050406030204" pitchFamily="18" charset="0"/>
                <a:ea typeface="Cambria" panose="02040503050406030204" pitchFamily="18" charset="0"/>
              </a:rPr>
              <a:t>). Namun, jika hanya satu </a:t>
            </a:r>
            <a:r>
              <a:rPr lang="id-ID" sz="1800" i="1" dirty="0">
                <a:latin typeface="Cambria" panose="02040503050406030204" pitchFamily="18" charset="0"/>
                <a:ea typeface="Cambria" panose="02040503050406030204" pitchFamily="18" charset="0"/>
              </a:rPr>
              <a:t>switch</a:t>
            </a:r>
            <a:r>
              <a:rPr lang="id-ID" sz="1800" dirty="0">
                <a:latin typeface="Cambria" panose="02040503050406030204" pitchFamily="18" charset="0"/>
                <a:ea typeface="Cambria" panose="02040503050406030204" pitchFamily="18" charset="0"/>
              </a:rPr>
              <a:t> yang tersambung, salah satu transistor tidak teraliri tegangan yang berakibat lampu atau output dalam kondisi mati atau </a:t>
            </a:r>
            <a:r>
              <a:rPr lang="id-ID" sz="1800" i="1" dirty="0">
                <a:latin typeface="Cambria" panose="02040503050406030204" pitchFamily="18" charset="0"/>
                <a:ea typeface="Cambria" panose="02040503050406030204" pitchFamily="18" charset="0"/>
              </a:rPr>
              <a:t>false</a:t>
            </a:r>
            <a:r>
              <a:rPr lang="id-ID" sz="1800" dirty="0">
                <a:latin typeface="Cambria" panose="02040503050406030204" pitchFamily="18" charset="0"/>
                <a:ea typeface="Cambria" panose="02040503050406030204" pitchFamily="18" charset="0"/>
              </a:rPr>
              <a:t>. Gerbang logika </a:t>
            </a:r>
            <a:r>
              <a:rPr lang="id-ID" sz="1800" i="1" dirty="0">
                <a:latin typeface="Cambria" panose="02040503050406030204" pitchFamily="18" charset="0"/>
                <a:ea typeface="Cambria" panose="02040503050406030204" pitchFamily="18" charset="0"/>
              </a:rPr>
              <a:t>AND</a:t>
            </a:r>
            <a:r>
              <a:rPr lang="id-ID" sz="1800" dirty="0">
                <a:latin typeface="Cambria" panose="02040503050406030204" pitchFamily="18" charset="0"/>
                <a:ea typeface="Cambria" panose="02040503050406030204" pitchFamily="18" charset="0"/>
              </a:rPr>
              <a:t> dapat dikembangkan untuk menerima dua atau lebih dari 2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seperti 3, 4, atau lebih nilai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a:t>
            </a:r>
          </a:p>
        </p:txBody>
      </p:sp>
    </p:spTree>
    <p:extLst>
      <p:ext uri="{BB962C8B-B14F-4D97-AF65-F5344CB8AC3E}">
        <p14:creationId xmlns:p14="http://schemas.microsoft.com/office/powerpoint/2010/main" val="1027049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err="1">
                <a:solidFill>
                  <a:schemeClr val="bg1"/>
                </a:solidFill>
                <a:ea typeface="Cambria" panose="02040503050406030204" pitchFamily="18" charset="0"/>
              </a:rPr>
              <a:t>Praktik</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850746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grpSp>
        <p:nvGrpSpPr>
          <p:cNvPr id="38" name="Group 37"/>
          <p:cNvGrpSpPr/>
          <p:nvPr/>
        </p:nvGrpSpPr>
        <p:grpSpPr>
          <a:xfrm>
            <a:off x="2907764" y="588664"/>
            <a:ext cx="3781749" cy="3783286"/>
            <a:chOff x="2588916" y="444648"/>
            <a:chExt cx="3966170" cy="3967782"/>
          </a:xfrm>
        </p:grpSpPr>
        <p:grpSp>
          <p:nvGrpSpPr>
            <p:cNvPr id="13" name="Group 12"/>
            <p:cNvGrpSpPr/>
            <p:nvPr/>
          </p:nvGrpSpPr>
          <p:grpSpPr>
            <a:xfrm>
              <a:off x="3823941" y="444648"/>
              <a:ext cx="1496115" cy="653804"/>
              <a:chOff x="3826091" y="441782"/>
              <a:chExt cx="1496115" cy="653804"/>
            </a:xfrm>
          </p:grpSpPr>
          <p:sp>
            <p:nvSpPr>
              <p:cNvPr id="8" name="Rounded Rectangle 7"/>
              <p:cNvSpPr/>
              <p:nvPr/>
            </p:nvSpPr>
            <p:spPr>
              <a:xfrm>
                <a:off x="4499991" y="447514"/>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8369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5178190"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382609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1630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3823941" y="3758626"/>
              <a:ext cx="1496115" cy="653804"/>
              <a:chOff x="3826091" y="441782"/>
              <a:chExt cx="1496115" cy="653804"/>
            </a:xfrm>
          </p:grpSpPr>
          <p:sp>
            <p:nvSpPr>
              <p:cNvPr id="15" name="Rounded Rectangle 14"/>
              <p:cNvSpPr/>
              <p:nvPr/>
            </p:nvSpPr>
            <p:spPr>
              <a:xfrm>
                <a:off x="4499991" y="447514"/>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48369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5178190"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382609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41630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rot="16200000">
              <a:off x="5480126" y="2100832"/>
              <a:ext cx="1496115" cy="653804"/>
              <a:chOff x="3826091" y="441782"/>
              <a:chExt cx="1496115" cy="653804"/>
            </a:xfrm>
          </p:grpSpPr>
          <p:sp>
            <p:nvSpPr>
              <p:cNvPr id="21" name="Rounded Rectangle 20"/>
              <p:cNvSpPr/>
              <p:nvPr/>
            </p:nvSpPr>
            <p:spPr>
              <a:xfrm>
                <a:off x="4499991" y="447514"/>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48369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5178190"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382609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a:off x="41630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Group 31"/>
            <p:cNvGrpSpPr/>
            <p:nvPr/>
          </p:nvGrpSpPr>
          <p:grpSpPr>
            <a:xfrm rot="16200000">
              <a:off x="2167760" y="2100832"/>
              <a:ext cx="1496115" cy="653804"/>
              <a:chOff x="3826091" y="441782"/>
              <a:chExt cx="1496115" cy="653804"/>
            </a:xfrm>
          </p:grpSpPr>
          <p:sp>
            <p:nvSpPr>
              <p:cNvPr id="33" name="Rounded Rectangle 32"/>
              <p:cNvSpPr/>
              <p:nvPr/>
            </p:nvSpPr>
            <p:spPr>
              <a:xfrm>
                <a:off x="4499991" y="447514"/>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3"/>
              <p:cNvSpPr/>
              <p:nvPr/>
            </p:nvSpPr>
            <p:spPr>
              <a:xfrm>
                <a:off x="48369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p:cNvSpPr/>
              <p:nvPr/>
            </p:nvSpPr>
            <p:spPr>
              <a:xfrm>
                <a:off x="5178190"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p:cNvSpPr/>
              <p:nvPr/>
            </p:nvSpPr>
            <p:spPr>
              <a:xfrm>
                <a:off x="382609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p:cNvSpPr/>
              <p:nvPr/>
            </p:nvSpPr>
            <p:spPr>
              <a:xfrm>
                <a:off x="4163041" y="441782"/>
                <a:ext cx="144016" cy="648072"/>
              </a:xfrm>
              <a:prstGeom prst="roundRect">
                <a:avLst>
                  <a:gd name="adj" fmla="val 50000"/>
                </a:avLst>
              </a:prstGeom>
              <a:solidFill>
                <a:schemeClr val="bg1"/>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itle 1"/>
          <p:cNvSpPr>
            <a:spLocks noGrp="1"/>
          </p:cNvSpPr>
          <p:nvPr>
            <p:ph type="ctrTitle"/>
          </p:nvPr>
        </p:nvSpPr>
        <p:spPr>
          <a:xfrm>
            <a:off x="3342600" y="1052885"/>
            <a:ext cx="2942476" cy="2883709"/>
          </a:xfrm>
          <a:prstGeom prst="roundRect">
            <a:avLst/>
          </a:prstGeom>
          <a:solidFill>
            <a:schemeClr val="bg1"/>
          </a:solidFill>
          <a:ln>
            <a:noFill/>
          </a:ln>
          <a:scene3d>
            <a:camera prst="orthographicFront"/>
            <a:lightRig rig="threePt" dir="t"/>
          </a:scene3d>
          <a:sp3d>
            <a:bevelT w="165100" prst="coolSlant"/>
          </a:sp3d>
        </p:spPr>
        <p:txBody>
          <a:bodyPr>
            <a:normAutofit/>
          </a:bodyPr>
          <a:lstStyle/>
          <a:p>
            <a:r>
              <a:rPr lang="id-ID" sz="3600" dirty="0">
                <a:latin typeface="Cambria" panose="02040503050406030204" pitchFamily="18" charset="0"/>
                <a:ea typeface="Cambria" panose="02040503050406030204" pitchFamily="18" charset="0"/>
              </a:rPr>
              <a:t>BAB 3</a:t>
            </a:r>
            <a:br>
              <a:rPr lang="id-ID" sz="3600" dirty="0">
                <a:latin typeface="Cambria" panose="02040503050406030204" pitchFamily="18" charset="0"/>
                <a:ea typeface="Cambria" panose="02040503050406030204" pitchFamily="18" charset="0"/>
              </a:rPr>
            </a:br>
            <a:r>
              <a:rPr lang="id-ID" sz="3600" dirty="0">
                <a:latin typeface="Cambria" panose="02040503050406030204" pitchFamily="18" charset="0"/>
                <a:ea typeface="Cambria" panose="02040503050406030204" pitchFamily="18" charset="0"/>
              </a:rPr>
              <a:t>SISTEM KOMPUTER</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82775"/>
            <a:ext cx="9144000" cy="481263"/>
          </a:xfrm>
          <a:prstGeom prst="rect">
            <a:avLst/>
          </a:prstGeom>
        </p:spPr>
      </p:pic>
      <p:sp>
        <p:nvSpPr>
          <p:cNvPr id="7" name="Rounded Rectangle 6"/>
          <p:cNvSpPr/>
          <p:nvPr/>
        </p:nvSpPr>
        <p:spPr>
          <a:xfrm>
            <a:off x="3234664" y="915566"/>
            <a:ext cx="3158348" cy="3158348"/>
          </a:xfrm>
          <a:prstGeom prst="roundRect">
            <a:avLst/>
          </a:prstGeom>
          <a:noFill/>
          <a:ln w="76200">
            <a:solidFill>
              <a:schemeClr val="bg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8821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a:solidFill>
                  <a:schemeClr val="bg1"/>
                </a:solidFill>
                <a:ea typeface="Cambria" panose="02040503050406030204" pitchFamily="18" charset="0"/>
              </a:rPr>
              <a:t>Ruang </a:t>
            </a:r>
            <a:r>
              <a:rPr lang="en-US" sz="4050" b="1" dirty="0" err="1">
                <a:solidFill>
                  <a:schemeClr val="bg1"/>
                </a:solidFill>
                <a:ea typeface="Cambria" panose="02040503050406030204" pitchFamily="18" charset="0"/>
              </a:rPr>
              <a:t>Kolaborasi</a:t>
            </a:r>
            <a:r>
              <a:rPr lang="en-US" sz="4050" b="1" dirty="0">
                <a:solidFill>
                  <a:schemeClr val="bg1"/>
                </a:solidFill>
                <a:ea typeface="Cambria" panose="02040503050406030204" pitchFamily="18" charset="0"/>
              </a:rPr>
              <a:t> 1</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889142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628653" y="237875"/>
            <a:ext cx="4504243" cy="946481"/>
            <a:chOff x="838203" y="317167"/>
            <a:chExt cx="6005657" cy="1261974"/>
          </a:xfrm>
        </p:grpSpPr>
        <p:sp>
          <p:nvSpPr>
            <p:cNvPr id="28"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29"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3</a:t>
              </a:r>
              <a:r>
                <a:rPr kumimoji="0" lang="en-US"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0"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5" name="Content Placeholder 2"/>
          <p:cNvSpPr>
            <a:spLocks noGrp="1"/>
          </p:cNvSpPr>
          <p:nvPr>
            <p:ph idx="1"/>
          </p:nvPr>
        </p:nvSpPr>
        <p:spPr>
          <a:xfrm>
            <a:off x="1102145" y="1527026"/>
            <a:ext cx="6998248" cy="1932445"/>
          </a:xfrm>
          <a:prstGeom prst="roundRect">
            <a:avLst/>
          </a:prstGeom>
          <a:solidFill>
            <a:schemeClr val="accent5">
              <a:lumMod val="40000"/>
              <a:lumOff val="60000"/>
            </a:schemeClr>
          </a:solidFill>
          <a:ln>
            <a:noFill/>
          </a:ln>
        </p:spPr>
        <p:txBody>
          <a:bodyPr>
            <a:noAutofit/>
          </a:bodyPr>
          <a:lstStyle/>
          <a:p>
            <a:pPr marL="0" indent="0" algn="just">
              <a:buNone/>
            </a:pPr>
            <a:r>
              <a:rPr lang="id-ID" sz="1800" dirty="0">
                <a:latin typeface="Cambria" panose="02040503050406030204" pitchFamily="18" charset="0"/>
                <a:ea typeface="Cambria" panose="02040503050406030204" pitchFamily="18" charset="0"/>
              </a:rPr>
              <a:t>Gerbang logika </a:t>
            </a:r>
            <a:r>
              <a:rPr lang="id-ID" sz="1800" i="1" dirty="0">
                <a:latin typeface="Cambria" panose="02040503050406030204" pitchFamily="18" charset="0"/>
                <a:ea typeface="Cambria" panose="02040503050406030204" pitchFamily="18" charset="0"/>
              </a:rPr>
              <a:t>NOT </a:t>
            </a:r>
            <a:r>
              <a:rPr lang="id-ID" sz="1800" dirty="0">
                <a:latin typeface="Cambria" panose="02040503050406030204" pitchFamily="18" charset="0"/>
                <a:ea typeface="Cambria" panose="02040503050406030204" pitchFamily="18" charset="0"/>
              </a:rPr>
              <a:t>atau </a:t>
            </a:r>
            <a:r>
              <a:rPr lang="id-ID" sz="1800" i="1" dirty="0">
                <a:latin typeface="Cambria" panose="02040503050406030204" pitchFamily="18" charset="0"/>
                <a:ea typeface="Cambria" panose="02040503050406030204" pitchFamily="18" charset="0"/>
              </a:rPr>
              <a:t>inverter </a:t>
            </a:r>
            <a:r>
              <a:rPr lang="id-ID" sz="1800" dirty="0">
                <a:latin typeface="Cambria" panose="02040503050406030204" pitchFamily="18" charset="0"/>
                <a:ea typeface="Cambria" panose="02040503050406030204" pitchFamily="18" charset="0"/>
              </a:rPr>
              <a:t>merupakan gerbang yang hanya bisa menerima satu nilai input dan menghasilkan satu output dengan nilai berlawanan dari nilai input-nya. Jika terdapat sebuah nilai input data A memasuki gerbang </a:t>
            </a:r>
            <a:r>
              <a:rPr lang="id-ID" sz="1800" i="1" dirty="0">
                <a:latin typeface="Cambria" panose="02040503050406030204" pitchFamily="18" charset="0"/>
                <a:ea typeface="Cambria" panose="02040503050406030204" pitchFamily="18" charset="0"/>
              </a:rPr>
              <a:t>NOT</a:t>
            </a:r>
            <a:r>
              <a:rPr lang="id-ID" sz="1800" dirty="0">
                <a:latin typeface="Cambria" panose="02040503050406030204" pitchFamily="18" charset="0"/>
                <a:ea typeface="Cambria" panose="02040503050406030204" pitchFamily="18" charset="0"/>
              </a:rPr>
              <a:t>, akan dihasilkan output </a:t>
            </a:r>
            <a:r>
              <a:rPr lang="id-ID" sz="1800" i="1" dirty="0">
                <a:latin typeface="Cambria" panose="02040503050406030204" pitchFamily="18" charset="0"/>
                <a:ea typeface="Cambria" panose="02040503050406030204" pitchFamily="18" charset="0"/>
              </a:rPr>
              <a:t>X</a:t>
            </a:r>
            <a:r>
              <a:rPr lang="id-ID" sz="1800" dirty="0">
                <a:latin typeface="Cambria" panose="02040503050406030204" pitchFamily="18" charset="0"/>
                <a:ea typeface="Cambria" panose="02040503050406030204" pitchFamily="18" charset="0"/>
              </a:rPr>
              <a:t> yang merupakan kebalikan dari A. Persamaannya dapat ditulis sebagai berikut.</a:t>
            </a: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8" name="TextBox 17"/>
          <p:cNvSpPr txBox="1"/>
          <p:nvPr/>
        </p:nvSpPr>
        <p:spPr>
          <a:xfrm>
            <a:off x="1621491" y="505073"/>
            <a:ext cx="2992262"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Gerbang</a:t>
            </a: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Logika</a:t>
            </a:r>
            <a:r>
              <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lang="en-US" sz="2400" i="1" dirty="0">
                <a:solidFill>
                  <a:prstClr val="black"/>
                </a:solidFill>
                <a:latin typeface="Cambria" panose="02040503050406030204" pitchFamily="18" charset="0"/>
                <a:ea typeface="Cambria" panose="02040503050406030204" pitchFamily="18" charset="0"/>
              </a:rPr>
              <a:t>NOT</a:t>
            </a:r>
            <a:endParaRPr kumimoji="0" lang="en-US" sz="24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Rectangle 9"/>
          <p:cNvSpPr/>
          <p:nvPr/>
        </p:nvSpPr>
        <p:spPr>
          <a:xfrm>
            <a:off x="2634118" y="3828009"/>
            <a:ext cx="3864337" cy="486054"/>
          </a:xfrm>
          <a:prstGeom prst="rect">
            <a:avLst/>
          </a:prstGeom>
          <a:noFill/>
          <a:ln w="38100">
            <a:solidFill>
              <a:schemeClr val="accent5">
                <a:lumMod val="75000"/>
              </a:schemeClr>
            </a:solidFill>
            <a:prstDash val="sysDot"/>
          </a:ln>
        </p:spPr>
        <p:style>
          <a:lnRef idx="2">
            <a:schemeClr val="dk1"/>
          </a:lnRef>
          <a:fillRef idx="1">
            <a:schemeClr val="lt1"/>
          </a:fillRef>
          <a:effectRef idx="0">
            <a:schemeClr val="dk1"/>
          </a:effectRef>
          <a:fontRef idx="minor">
            <a:schemeClr val="dk1"/>
          </a:fontRef>
        </p:style>
        <p:txBody>
          <a:bodyPr rtlCol="0" anchor="ctr"/>
          <a:lstStyle/>
          <a:p>
            <a:pPr algn="ctr"/>
            <a:r>
              <a:rPr lang="id-ID" sz="2400" b="1" i="1" dirty="0"/>
              <a:t>X</a:t>
            </a:r>
            <a:r>
              <a:rPr lang="id-ID" sz="2400" b="1" dirty="0"/>
              <a:t> = </a:t>
            </a:r>
            <a:r>
              <a:rPr lang="id-ID" sz="2400" b="1" i="1" dirty="0"/>
              <a:t>NOT A </a:t>
            </a:r>
            <a:r>
              <a:rPr lang="id-ID" sz="2400" dirty="0"/>
              <a:t>atau</a:t>
            </a:r>
            <a:r>
              <a:rPr lang="id-ID" sz="2400" b="1" dirty="0"/>
              <a:t> </a:t>
            </a:r>
            <a:r>
              <a:rPr lang="id-ID" sz="2400" b="1" i="1" dirty="0"/>
              <a:t>X</a:t>
            </a:r>
            <a:r>
              <a:rPr lang="id-ID" sz="2400" b="1" dirty="0"/>
              <a:t> = </a:t>
            </a:r>
            <a:r>
              <a:rPr lang="id-ID" sz="2400" b="1" i="1" dirty="0"/>
              <a:t>Ā</a:t>
            </a:r>
          </a:p>
        </p:txBody>
      </p:sp>
    </p:spTree>
    <p:extLst>
      <p:ext uri="{BB962C8B-B14F-4D97-AF65-F5344CB8AC3E}">
        <p14:creationId xmlns:p14="http://schemas.microsoft.com/office/powerpoint/2010/main" val="29743178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5143500"/>
          </a:xfrm>
          <a:prstGeom prst="rect">
            <a:avLst/>
          </a:prstGeom>
          <a:pattFill prst="wdDnDiag">
            <a:fgClr>
              <a:schemeClr val="accent5">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25" name="Rounded Rectangle 24"/>
          <p:cNvSpPr/>
          <p:nvPr/>
        </p:nvSpPr>
        <p:spPr>
          <a:xfrm>
            <a:off x="539552" y="555526"/>
            <a:ext cx="8089884" cy="4587974"/>
          </a:xfrm>
          <a:prstGeom prst="roundRect">
            <a:avLst>
              <a:gd name="adj" fmla="val 12483"/>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18" name="Group 17"/>
          <p:cNvGrpSpPr/>
          <p:nvPr/>
        </p:nvGrpSpPr>
        <p:grpSpPr>
          <a:xfrm>
            <a:off x="5093447" y="2376264"/>
            <a:ext cx="2880320" cy="1707654"/>
            <a:chOff x="4732534" y="1412005"/>
            <a:chExt cx="2880320" cy="1707654"/>
          </a:xfrm>
        </p:grpSpPr>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l="38799" t="66800" r="5202"/>
            <a:stretch/>
          </p:blipFill>
          <p:spPr>
            <a:xfrm>
              <a:off x="4732534" y="1412005"/>
              <a:ext cx="2880320" cy="1707654"/>
            </a:xfrm>
            <a:prstGeom prst="rect">
              <a:avLst/>
            </a:prstGeom>
          </p:spPr>
        </p:pic>
        <p:sp>
          <p:nvSpPr>
            <p:cNvPr id="11" name="TextBox 10"/>
            <p:cNvSpPr txBox="1"/>
            <p:nvPr/>
          </p:nvSpPr>
          <p:spPr>
            <a:xfrm>
              <a:off x="4860032" y="2081166"/>
              <a:ext cx="288032" cy="36933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a:t>
              </a:r>
            </a:p>
          </p:txBody>
        </p:sp>
        <p:sp>
          <p:nvSpPr>
            <p:cNvPr id="13" name="TextBox 12"/>
            <p:cNvSpPr txBox="1"/>
            <p:nvPr/>
          </p:nvSpPr>
          <p:spPr>
            <a:xfrm>
              <a:off x="7180806" y="2073402"/>
              <a:ext cx="288032" cy="36933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X</a:t>
              </a:r>
            </a:p>
          </p:txBody>
        </p:sp>
      </p:grpSp>
      <p:grpSp>
        <p:nvGrpSpPr>
          <p:cNvPr id="8" name="Group 7"/>
          <p:cNvGrpSpPr/>
          <p:nvPr/>
        </p:nvGrpSpPr>
        <p:grpSpPr>
          <a:xfrm>
            <a:off x="4788024" y="1235857"/>
            <a:ext cx="3244744" cy="563654"/>
            <a:chOff x="681561" y="2911726"/>
            <a:chExt cx="6194695" cy="563654"/>
          </a:xfrm>
        </p:grpSpPr>
        <p:sp>
          <p:nvSpPr>
            <p:cNvPr id="3" name="Rounded Rectangle 2"/>
            <p:cNvSpPr/>
            <p:nvPr/>
          </p:nvSpPr>
          <p:spPr>
            <a:xfrm>
              <a:off x="810892" y="3013640"/>
              <a:ext cx="5936030" cy="369332"/>
            </a:xfrm>
            <a:prstGeom prst="rect">
              <a:avLst/>
            </a:prstGeom>
            <a:solidFill>
              <a:schemeClr val="accent5">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Simbol</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gerbang</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logika</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lang="en-US" i="1" noProof="0" dirty="0">
                  <a:solidFill>
                    <a:prstClr val="black"/>
                  </a:solidFill>
                  <a:latin typeface="Cambria" panose="02040503050406030204" pitchFamily="18" charset="0"/>
                  <a:ea typeface="Cambria" panose="02040503050406030204" pitchFamily="18" charset="0"/>
                </a:rPr>
                <a:t>NOT</a:t>
              </a:r>
              <a:endParaRPr kumimoji="0" lang="en-US"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4" name="Rounded Rectangle 13"/>
            <p:cNvSpPr/>
            <p:nvPr/>
          </p:nvSpPr>
          <p:spPr>
            <a:xfrm>
              <a:off x="681561" y="2911726"/>
              <a:ext cx="6194695" cy="563654"/>
            </a:xfrm>
            <a:prstGeom prst="rect">
              <a:avLst/>
            </a:prstGeom>
            <a:noFill/>
            <a:ln w="38100">
              <a:solidFill>
                <a:schemeClr val="accent5">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graphicFrame>
        <p:nvGraphicFramePr>
          <p:cNvPr id="16" name="Table 15"/>
          <p:cNvGraphicFramePr>
            <a:graphicFrameLocks noGrp="1"/>
          </p:cNvGraphicFramePr>
          <p:nvPr>
            <p:extLst>
              <p:ext uri="{D42A27DB-BD31-4B8C-83A1-F6EECF244321}">
                <p14:modId xmlns:p14="http://schemas.microsoft.com/office/powerpoint/2010/main" val="1339119166"/>
              </p:ext>
            </p:extLst>
          </p:nvPr>
        </p:nvGraphicFramePr>
        <p:xfrm>
          <a:off x="1682715" y="2694227"/>
          <a:ext cx="2135010" cy="1071729"/>
        </p:xfrm>
        <a:graphic>
          <a:graphicData uri="http://schemas.openxmlformats.org/drawingml/2006/table">
            <a:tbl>
              <a:tblPr firstRow="1" bandRow="1">
                <a:tableStyleId>{BDBED569-4797-4DF1-A0F4-6AAB3CD982D8}</a:tableStyleId>
              </a:tblPr>
              <a:tblGrid>
                <a:gridCol w="1067505">
                  <a:extLst>
                    <a:ext uri="{9D8B030D-6E8A-4147-A177-3AD203B41FA5}">
                      <a16:colId xmlns:a16="http://schemas.microsoft.com/office/drawing/2014/main" xmlns="" val="20000"/>
                    </a:ext>
                  </a:extLst>
                </a:gridCol>
                <a:gridCol w="1067505">
                  <a:extLst>
                    <a:ext uri="{9D8B030D-6E8A-4147-A177-3AD203B41FA5}">
                      <a16:colId xmlns:a16="http://schemas.microsoft.com/office/drawing/2014/main" xmlns="" val="20001"/>
                    </a:ext>
                  </a:extLst>
                </a:gridCol>
              </a:tblGrid>
              <a:tr h="357243">
                <a:tc>
                  <a:txBody>
                    <a:bodyPr/>
                    <a:lstStyle/>
                    <a:p>
                      <a:pPr algn="ctr"/>
                      <a:r>
                        <a:rPr lang="id-ID" sz="1800" dirty="0"/>
                        <a:t>A</a:t>
                      </a:r>
                      <a:endParaRPr lang="id-ID" sz="1800" i="1"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i="1" dirty="0"/>
                        <a:t>X = Ā</a:t>
                      </a:r>
                      <a:endParaRPr lang="id-ID" sz="1800" b="1" i="1" dirty="0"/>
                    </a:p>
                  </a:txBody>
                  <a:tcPr marT="34290" marB="34290" anchor="ctr"/>
                </a:tc>
                <a:extLst>
                  <a:ext uri="{0D108BD9-81ED-4DB2-BD59-A6C34878D82A}">
                    <a16:rowId xmlns:a16="http://schemas.microsoft.com/office/drawing/2014/main" xmlns="" val="10000"/>
                  </a:ext>
                </a:extLst>
              </a:tr>
              <a:tr h="357243">
                <a:tc>
                  <a:txBody>
                    <a:bodyPr/>
                    <a:lstStyle/>
                    <a:p>
                      <a:pPr algn="ctr"/>
                      <a:r>
                        <a:rPr lang="id-ID" sz="1800" dirty="0"/>
                        <a:t>0</a:t>
                      </a:r>
                    </a:p>
                  </a:txBody>
                  <a:tcPr marT="34290" marB="34290" anchor="ctr"/>
                </a:tc>
                <a:tc>
                  <a:txBody>
                    <a:bodyPr/>
                    <a:lstStyle/>
                    <a:p>
                      <a:pPr algn="ctr"/>
                      <a:r>
                        <a:rPr lang="id-ID" sz="1800" dirty="0"/>
                        <a:t>1</a:t>
                      </a:r>
                    </a:p>
                  </a:txBody>
                  <a:tcPr marT="34290" marB="34290" anchor="ctr"/>
                </a:tc>
                <a:extLst>
                  <a:ext uri="{0D108BD9-81ED-4DB2-BD59-A6C34878D82A}">
                    <a16:rowId xmlns:a16="http://schemas.microsoft.com/office/drawing/2014/main" xmlns="" val="10001"/>
                  </a:ext>
                </a:extLst>
              </a:tr>
              <a:tr h="357243">
                <a:tc>
                  <a:txBody>
                    <a:bodyPr/>
                    <a:lstStyle/>
                    <a:p>
                      <a:pPr algn="ctr"/>
                      <a:r>
                        <a:rPr lang="id-ID" sz="1800" dirty="0"/>
                        <a:t>1</a:t>
                      </a:r>
                    </a:p>
                  </a:txBody>
                  <a:tcPr marT="34290" marB="34290" anchor="ctr"/>
                </a:tc>
                <a:tc>
                  <a:txBody>
                    <a:bodyPr/>
                    <a:lstStyle/>
                    <a:p>
                      <a:pPr algn="ctr"/>
                      <a:r>
                        <a:rPr lang="id-ID" sz="1800" dirty="0"/>
                        <a:t>0</a:t>
                      </a:r>
                    </a:p>
                  </a:txBody>
                  <a:tcPr marT="34290" marB="34290" anchor="ctr"/>
                </a:tc>
                <a:extLst>
                  <a:ext uri="{0D108BD9-81ED-4DB2-BD59-A6C34878D82A}">
                    <a16:rowId xmlns:a16="http://schemas.microsoft.com/office/drawing/2014/main" xmlns="" val="10002"/>
                  </a:ext>
                </a:extLst>
              </a:tr>
            </a:tbl>
          </a:graphicData>
        </a:graphic>
      </p:graphicFrame>
      <p:grpSp>
        <p:nvGrpSpPr>
          <p:cNvPr id="22" name="Group 21"/>
          <p:cNvGrpSpPr/>
          <p:nvPr/>
        </p:nvGrpSpPr>
        <p:grpSpPr>
          <a:xfrm>
            <a:off x="1043608" y="1235857"/>
            <a:ext cx="3244744" cy="831837"/>
            <a:chOff x="681561" y="2911725"/>
            <a:chExt cx="6194695" cy="831837"/>
          </a:xfrm>
        </p:grpSpPr>
        <p:sp>
          <p:nvSpPr>
            <p:cNvPr id="23" name="Rounded Rectangle 22"/>
            <p:cNvSpPr/>
            <p:nvPr/>
          </p:nvSpPr>
          <p:spPr>
            <a:xfrm>
              <a:off x="810892" y="3015349"/>
              <a:ext cx="5936030" cy="646331"/>
            </a:xfrm>
            <a:prstGeom prst="rect">
              <a:avLst/>
            </a:prstGeom>
            <a:solidFill>
              <a:schemeClr val="accent5">
                <a:lumMod val="40000"/>
                <a:lumOff val="60000"/>
              </a:schemeClr>
            </a:solidFill>
          </p:spPr>
          <p:txBody>
            <a:bodyPr wrap="square">
              <a:spAutoFit/>
            </a:bodyPr>
            <a:lstStyle/>
            <a:p>
              <a:pPr lvl="0" algn="ctr"/>
              <a:r>
                <a:rPr lang="id-ID" dirty="0">
                  <a:latin typeface="Cambria" panose="02040503050406030204" pitchFamily="18" charset="0"/>
                  <a:ea typeface="Cambria" panose="02040503050406030204" pitchFamily="18" charset="0"/>
                </a:rPr>
                <a:t>Tabel kebenaran dari</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gerbang</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logika</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lang="en-US" i="1" noProof="0" dirty="0">
                  <a:solidFill>
                    <a:prstClr val="black"/>
                  </a:solidFill>
                  <a:latin typeface="Cambria" panose="02040503050406030204" pitchFamily="18" charset="0"/>
                  <a:ea typeface="Cambria" panose="02040503050406030204" pitchFamily="18" charset="0"/>
                </a:rPr>
                <a:t>NOT</a:t>
              </a:r>
              <a:endParaRPr kumimoji="0" lang="en-US"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24" name="Rounded Rectangle 23"/>
            <p:cNvSpPr/>
            <p:nvPr/>
          </p:nvSpPr>
          <p:spPr>
            <a:xfrm>
              <a:off x="681561" y="2911725"/>
              <a:ext cx="6194695" cy="831837"/>
            </a:xfrm>
            <a:prstGeom prst="rect">
              <a:avLst/>
            </a:prstGeom>
            <a:noFill/>
            <a:ln w="38100">
              <a:solidFill>
                <a:schemeClr val="accent5">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6521801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oogle Shape;1616;p72"/>
          <p:cNvSpPr/>
          <p:nvPr/>
        </p:nvSpPr>
        <p:spPr>
          <a:xfrm rot="13959577">
            <a:off x="-81365" y="1608621"/>
            <a:ext cx="4590068" cy="2823935"/>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68569" tIns="68569" rIns="68569" bIns="68569" anchor="ctr" anchorCtr="0">
            <a:noAutofit/>
          </a:bodyPr>
          <a:lstStyle/>
          <a:p>
            <a:pPr defTabSz="685800"/>
            <a:endParaRPr sz="1350">
              <a:solidFill>
                <a:prstClr val="black"/>
              </a:solidFill>
              <a:latin typeface="Calibri" panose="020F0502020204030204"/>
            </a:endParaRPr>
          </a:p>
        </p:txBody>
      </p:sp>
      <p:sp>
        <p:nvSpPr>
          <p:cNvPr id="17" name="Google Shape;1542;p70"/>
          <p:cNvSpPr/>
          <p:nvPr/>
        </p:nvSpPr>
        <p:spPr>
          <a:xfrm>
            <a:off x="3642418" y="164966"/>
            <a:ext cx="2115573" cy="1866080"/>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68569" tIns="68569" rIns="68569" bIns="68569" anchor="ctr" anchorCtr="0">
            <a:noAutofit/>
          </a:bodyPr>
          <a:lstStyle/>
          <a:p>
            <a:pPr defTabSz="685800"/>
            <a:endParaRPr sz="1350">
              <a:solidFill>
                <a:prstClr val="black"/>
              </a:solidFill>
              <a:latin typeface="Calibri" panose="020F0502020204030204"/>
            </a:endParaRPr>
          </a:p>
        </p:txBody>
      </p:sp>
      <p:sp>
        <p:nvSpPr>
          <p:cNvPr id="18" name="Google Shape;1543;p70"/>
          <p:cNvSpPr/>
          <p:nvPr/>
        </p:nvSpPr>
        <p:spPr>
          <a:xfrm rot="13587038">
            <a:off x="5801258" y="1269768"/>
            <a:ext cx="3179853" cy="3166668"/>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68569" tIns="68569" rIns="68569" bIns="68569" anchor="ctr" anchorCtr="0">
            <a:noAutofit/>
          </a:bodyPr>
          <a:lstStyle/>
          <a:p>
            <a:pPr defTabSz="685800"/>
            <a:endParaRPr sz="1350">
              <a:solidFill>
                <a:prstClr val="black"/>
              </a:solidFill>
              <a:latin typeface="Calibri" panose="020F0502020204030204"/>
            </a:endParaRPr>
          </a:p>
        </p:txBody>
      </p:sp>
      <p:grpSp>
        <p:nvGrpSpPr>
          <p:cNvPr id="19" name="Google Shape;1811;p34"/>
          <p:cNvGrpSpPr/>
          <p:nvPr/>
        </p:nvGrpSpPr>
        <p:grpSpPr>
          <a:xfrm>
            <a:off x="1626994" y="339503"/>
            <a:ext cx="6146420" cy="4439330"/>
            <a:chOff x="1551000" y="452264"/>
            <a:chExt cx="6042000" cy="4363911"/>
          </a:xfrm>
        </p:grpSpPr>
        <p:sp>
          <p:nvSpPr>
            <p:cNvPr id="20"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21" name="Google Shape;1813;p34"/>
            <p:cNvGrpSpPr/>
            <p:nvPr/>
          </p:nvGrpSpPr>
          <p:grpSpPr>
            <a:xfrm>
              <a:off x="1705800" y="452264"/>
              <a:ext cx="5732400" cy="4147136"/>
              <a:chOff x="628875" y="452264"/>
              <a:chExt cx="5732400" cy="4147136"/>
            </a:xfrm>
          </p:grpSpPr>
          <p:sp>
            <p:nvSpPr>
              <p:cNvPr id="22"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24"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25" name="Google Shape;1816;p34"/>
              <p:cNvGrpSpPr/>
              <p:nvPr/>
            </p:nvGrpSpPr>
            <p:grpSpPr>
              <a:xfrm>
                <a:off x="816950" y="452264"/>
                <a:ext cx="196200" cy="375250"/>
                <a:chOff x="816950" y="467150"/>
                <a:chExt cx="196200" cy="375250"/>
              </a:xfrm>
            </p:grpSpPr>
            <p:sp>
              <p:nvSpPr>
                <p:cNvPr id="66" name="Google Shape;181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7"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0" name="Google Shape;1819;p34"/>
              <p:cNvGrpSpPr/>
              <p:nvPr/>
            </p:nvGrpSpPr>
            <p:grpSpPr>
              <a:xfrm>
                <a:off x="1244763" y="452264"/>
                <a:ext cx="196200" cy="375250"/>
                <a:chOff x="816950" y="467150"/>
                <a:chExt cx="196200" cy="375250"/>
              </a:xfrm>
            </p:grpSpPr>
            <p:sp>
              <p:nvSpPr>
                <p:cNvPr id="64" name="Google Shape;182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5"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1" name="Google Shape;1822;p34"/>
              <p:cNvGrpSpPr/>
              <p:nvPr/>
            </p:nvGrpSpPr>
            <p:grpSpPr>
              <a:xfrm>
                <a:off x="1672575" y="452264"/>
                <a:ext cx="196200" cy="375250"/>
                <a:chOff x="816950" y="467150"/>
                <a:chExt cx="196200" cy="375250"/>
              </a:xfrm>
            </p:grpSpPr>
            <p:sp>
              <p:nvSpPr>
                <p:cNvPr id="62" name="Google Shape;182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3"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2" name="Google Shape;1825;p34"/>
              <p:cNvGrpSpPr/>
              <p:nvPr/>
            </p:nvGrpSpPr>
            <p:grpSpPr>
              <a:xfrm>
                <a:off x="2100388" y="452264"/>
                <a:ext cx="196200" cy="375250"/>
                <a:chOff x="816950" y="467150"/>
                <a:chExt cx="196200" cy="375250"/>
              </a:xfrm>
            </p:grpSpPr>
            <p:sp>
              <p:nvSpPr>
                <p:cNvPr id="60" name="Google Shape;1826;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1"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3" name="Google Shape;1828;p34"/>
              <p:cNvGrpSpPr/>
              <p:nvPr/>
            </p:nvGrpSpPr>
            <p:grpSpPr>
              <a:xfrm>
                <a:off x="2528200" y="452264"/>
                <a:ext cx="196200" cy="375250"/>
                <a:chOff x="816950" y="467150"/>
                <a:chExt cx="196200" cy="375250"/>
              </a:xfrm>
            </p:grpSpPr>
            <p:sp>
              <p:nvSpPr>
                <p:cNvPr id="58" name="Google Shape;1829;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9"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4" name="Google Shape;1831;p34"/>
              <p:cNvGrpSpPr/>
              <p:nvPr/>
            </p:nvGrpSpPr>
            <p:grpSpPr>
              <a:xfrm>
                <a:off x="2956013" y="452264"/>
                <a:ext cx="196200" cy="375250"/>
                <a:chOff x="816950" y="467150"/>
                <a:chExt cx="196200" cy="375250"/>
              </a:xfrm>
            </p:grpSpPr>
            <p:sp>
              <p:nvSpPr>
                <p:cNvPr id="56" name="Google Shape;1832;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7"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5" name="Google Shape;1834;p34"/>
              <p:cNvGrpSpPr/>
              <p:nvPr/>
            </p:nvGrpSpPr>
            <p:grpSpPr>
              <a:xfrm>
                <a:off x="3383825" y="452264"/>
                <a:ext cx="196200" cy="375250"/>
                <a:chOff x="816950" y="467150"/>
                <a:chExt cx="196200" cy="375250"/>
              </a:xfrm>
            </p:grpSpPr>
            <p:sp>
              <p:nvSpPr>
                <p:cNvPr id="54" name="Google Shape;1835;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5"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6" name="Google Shape;1837;p34"/>
              <p:cNvGrpSpPr/>
              <p:nvPr/>
            </p:nvGrpSpPr>
            <p:grpSpPr>
              <a:xfrm>
                <a:off x="3811638" y="452264"/>
                <a:ext cx="196200" cy="375250"/>
                <a:chOff x="816950" y="467150"/>
                <a:chExt cx="196200" cy="375250"/>
              </a:xfrm>
            </p:grpSpPr>
            <p:sp>
              <p:nvSpPr>
                <p:cNvPr id="52" name="Google Shape;1838;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3"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7" name="Google Shape;1840;p34"/>
              <p:cNvGrpSpPr/>
              <p:nvPr/>
            </p:nvGrpSpPr>
            <p:grpSpPr>
              <a:xfrm>
                <a:off x="4239450" y="452264"/>
                <a:ext cx="196200" cy="375250"/>
                <a:chOff x="816950" y="467150"/>
                <a:chExt cx="196200" cy="375250"/>
              </a:xfrm>
            </p:grpSpPr>
            <p:sp>
              <p:nvSpPr>
                <p:cNvPr id="50" name="Google Shape;1841;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1"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8" name="Google Shape;1843;p34"/>
              <p:cNvGrpSpPr/>
              <p:nvPr/>
            </p:nvGrpSpPr>
            <p:grpSpPr>
              <a:xfrm>
                <a:off x="4667263" y="452264"/>
                <a:ext cx="196200" cy="375250"/>
                <a:chOff x="816950" y="467150"/>
                <a:chExt cx="196200" cy="375250"/>
              </a:xfrm>
            </p:grpSpPr>
            <p:sp>
              <p:nvSpPr>
                <p:cNvPr id="48" name="Google Shape;1844;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9"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9" name="Google Shape;1846;p34"/>
              <p:cNvGrpSpPr/>
              <p:nvPr/>
            </p:nvGrpSpPr>
            <p:grpSpPr>
              <a:xfrm>
                <a:off x="5095075" y="452264"/>
                <a:ext cx="196200" cy="375250"/>
                <a:chOff x="816950" y="467150"/>
                <a:chExt cx="196200" cy="375250"/>
              </a:xfrm>
            </p:grpSpPr>
            <p:sp>
              <p:nvSpPr>
                <p:cNvPr id="46" name="Google Shape;184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7"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40" name="Google Shape;1849;p34"/>
              <p:cNvGrpSpPr/>
              <p:nvPr/>
            </p:nvGrpSpPr>
            <p:grpSpPr>
              <a:xfrm>
                <a:off x="5522888" y="452264"/>
                <a:ext cx="196200" cy="375250"/>
                <a:chOff x="816950" y="467150"/>
                <a:chExt cx="196200" cy="375250"/>
              </a:xfrm>
            </p:grpSpPr>
            <p:sp>
              <p:nvSpPr>
                <p:cNvPr id="44" name="Google Shape;185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5"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41" name="Google Shape;1852;p34"/>
              <p:cNvGrpSpPr/>
              <p:nvPr/>
            </p:nvGrpSpPr>
            <p:grpSpPr>
              <a:xfrm>
                <a:off x="5950700" y="452264"/>
                <a:ext cx="196200" cy="375250"/>
                <a:chOff x="816950" y="467150"/>
                <a:chExt cx="196200" cy="375250"/>
              </a:xfrm>
            </p:grpSpPr>
            <p:sp>
              <p:nvSpPr>
                <p:cNvPr id="42" name="Google Shape;185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3"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68" name="Content Placeholder 2"/>
          <p:cNvSpPr>
            <a:spLocks noGrp="1"/>
          </p:cNvSpPr>
          <p:nvPr>
            <p:ph idx="1"/>
          </p:nvPr>
        </p:nvSpPr>
        <p:spPr>
          <a:xfrm>
            <a:off x="2175385" y="1050861"/>
            <a:ext cx="5022882" cy="2172222"/>
          </a:xfrm>
        </p:spPr>
        <p:txBody>
          <a:bodyPr anchor="ctr">
            <a:noAutofit/>
          </a:bodyPr>
          <a:lstStyle/>
          <a:p>
            <a:pPr marL="0" indent="0" algn="ctr">
              <a:buNone/>
            </a:pPr>
            <a:r>
              <a:rPr lang="id-ID" sz="2000" dirty="0">
                <a:solidFill>
                  <a:schemeClr val="bg1"/>
                </a:solidFill>
                <a:latin typeface="Cambria" panose="02040503050406030204" pitchFamily="18" charset="0"/>
                <a:ea typeface="Cambria" panose="02040503050406030204" pitchFamily="18" charset="0"/>
              </a:rPr>
              <a:t>Lakukan praktik untuk mendesain rangkaian gerbang logika </a:t>
            </a:r>
            <a:r>
              <a:rPr lang="id-ID" sz="2000" i="1" dirty="0">
                <a:solidFill>
                  <a:schemeClr val="bg1"/>
                </a:solidFill>
                <a:latin typeface="Cambria" panose="02040503050406030204" pitchFamily="18" charset="0"/>
                <a:ea typeface="Cambria" panose="02040503050406030204" pitchFamily="18" charset="0"/>
              </a:rPr>
              <a:t>NOT</a:t>
            </a:r>
            <a:r>
              <a:rPr lang="id-ID" sz="2000" dirty="0">
                <a:solidFill>
                  <a:schemeClr val="bg1"/>
                </a:solidFill>
                <a:latin typeface="Cambria" panose="02040503050406030204" pitchFamily="18" charset="0"/>
                <a:ea typeface="Cambria" panose="02040503050406030204" pitchFamily="18" charset="0"/>
              </a:rPr>
              <a:t> menggunakan aplikasi Logic Circuit Designer</a:t>
            </a:r>
            <a:r>
              <a:rPr lang="en-US" sz="2000" dirty="0">
                <a:solidFill>
                  <a:schemeClr val="bg1"/>
                </a:solidFill>
                <a:latin typeface="Cambria" panose="02040503050406030204" pitchFamily="18" charset="0"/>
                <a:ea typeface="Cambria" panose="02040503050406030204" pitchFamily="18" charset="0"/>
              </a:rPr>
              <a:t>.</a:t>
            </a:r>
          </a:p>
          <a:p>
            <a:pPr marL="0" indent="0" algn="ctr">
              <a:buNone/>
            </a:pPr>
            <a:r>
              <a:rPr lang="id-ID" sz="2000" dirty="0">
                <a:solidFill>
                  <a:schemeClr val="bg1"/>
                </a:solidFill>
                <a:latin typeface="Cambria" panose="02040503050406030204" pitchFamily="18" charset="0"/>
                <a:ea typeface="Cambria" panose="02040503050406030204" pitchFamily="18" charset="0"/>
              </a:rPr>
              <a:t>Untuk penjelasan lebih lanjut mengenai operasi-operasi </a:t>
            </a:r>
            <a:r>
              <a:rPr lang="id-ID" sz="2000" i="1" dirty="0">
                <a:solidFill>
                  <a:schemeClr val="bg1"/>
                </a:solidFill>
                <a:latin typeface="Cambria" panose="02040503050406030204" pitchFamily="18" charset="0"/>
                <a:ea typeface="Cambria" panose="02040503050406030204" pitchFamily="18" charset="0"/>
              </a:rPr>
              <a:t>NOT</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AND</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NAND</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NOT</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OR</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NOR</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Exclusive</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OR</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XOR</a:t>
            </a:r>
            <a:r>
              <a:rPr lang="id-ID" sz="2000" dirty="0">
                <a:solidFill>
                  <a:schemeClr val="bg1"/>
                </a:solidFill>
                <a:latin typeface="Cambria" panose="02040503050406030204" pitchFamily="18" charset="0"/>
                <a:ea typeface="Cambria" panose="02040503050406030204" pitchFamily="18" charset="0"/>
              </a:rPr>
              <a:t>), dan </a:t>
            </a:r>
            <a:r>
              <a:rPr lang="id-ID" sz="2000" i="1" dirty="0">
                <a:solidFill>
                  <a:schemeClr val="bg1"/>
                </a:solidFill>
                <a:latin typeface="Cambria" panose="02040503050406030204" pitchFamily="18" charset="0"/>
                <a:ea typeface="Cambria" panose="02040503050406030204" pitchFamily="18" charset="0"/>
              </a:rPr>
              <a:t>Exclusive</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NOT</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OR</a:t>
            </a:r>
            <a:r>
              <a:rPr lang="id-ID" sz="2000" dirty="0">
                <a:solidFill>
                  <a:schemeClr val="bg1"/>
                </a:solidFill>
                <a:latin typeface="Cambria" panose="02040503050406030204" pitchFamily="18" charset="0"/>
                <a:ea typeface="Cambria" panose="02040503050406030204" pitchFamily="18" charset="0"/>
              </a:rPr>
              <a:t> (</a:t>
            </a:r>
            <a:r>
              <a:rPr lang="id-ID" sz="2000" i="1" dirty="0">
                <a:solidFill>
                  <a:schemeClr val="bg1"/>
                </a:solidFill>
                <a:latin typeface="Cambria" panose="02040503050406030204" pitchFamily="18" charset="0"/>
                <a:ea typeface="Cambria" panose="02040503050406030204" pitchFamily="18" charset="0"/>
              </a:rPr>
              <a:t>XNOR</a:t>
            </a:r>
            <a:r>
              <a:rPr lang="id-ID" sz="2000" dirty="0">
                <a:solidFill>
                  <a:schemeClr val="bg1"/>
                </a:solidFill>
                <a:latin typeface="Cambria" panose="02040503050406030204" pitchFamily="18" charset="0"/>
                <a:ea typeface="Cambria" panose="02040503050406030204" pitchFamily="18" charset="0"/>
              </a:rPr>
              <a:t>), pindai QR </a:t>
            </a:r>
            <a:r>
              <a:rPr lang="id-ID" sz="2000" i="1" dirty="0">
                <a:solidFill>
                  <a:schemeClr val="bg1"/>
                </a:solidFill>
                <a:latin typeface="Cambria" panose="02040503050406030204" pitchFamily="18" charset="0"/>
                <a:ea typeface="Cambria" panose="02040503050406030204" pitchFamily="18" charset="0"/>
              </a:rPr>
              <a:t>code</a:t>
            </a:r>
            <a:r>
              <a:rPr lang="id-ID" sz="2000" dirty="0">
                <a:solidFill>
                  <a:schemeClr val="bg1"/>
                </a:solidFill>
                <a:latin typeface="Cambria" panose="02040503050406030204" pitchFamily="18" charset="0"/>
                <a:ea typeface="Cambria" panose="02040503050406030204" pitchFamily="18" charset="0"/>
              </a:rPr>
              <a:t> berikut.</a:t>
            </a:r>
          </a:p>
        </p:txBody>
      </p:sp>
      <p:sp>
        <p:nvSpPr>
          <p:cNvPr id="69" name="Rectangle 68"/>
          <p:cNvSpPr/>
          <p:nvPr/>
        </p:nvSpPr>
        <p:spPr>
          <a:xfrm>
            <a:off x="4159130" y="3291830"/>
            <a:ext cx="1055392" cy="976892"/>
          </a:xfrm>
          <a:prstGeom prst="rect">
            <a:avLst/>
          </a:prstGeom>
          <a:no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id-ID" b="1" dirty="0">
                <a:solidFill>
                  <a:schemeClr val="bg1"/>
                </a:solidFill>
                <a:latin typeface="Cambria" panose="02040503050406030204" pitchFamily="18" charset="0"/>
                <a:ea typeface="Cambria" panose="02040503050406030204" pitchFamily="18" charset="0"/>
              </a:rPr>
              <a:t>QR code hlm 142</a:t>
            </a:r>
          </a:p>
        </p:txBody>
      </p:sp>
      <p:pic>
        <p:nvPicPr>
          <p:cNvPr id="5" name="Picture 4" descr="Qr code&#10;&#10;Description automatically generated">
            <a:extLst>
              <a:ext uri="{FF2B5EF4-FFF2-40B4-BE49-F238E27FC236}">
                <a16:creationId xmlns:a16="http://schemas.microsoft.com/office/drawing/2014/main" xmlns="" id="{76304CC8-9F80-ACC4-C6F0-45D9F45CF2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2968" y="3228337"/>
            <a:ext cx="1106335" cy="1106335"/>
          </a:xfrm>
          <a:prstGeom prst="rect">
            <a:avLst/>
          </a:prstGeom>
        </p:spPr>
      </p:pic>
    </p:spTree>
    <p:extLst>
      <p:ext uri="{BB962C8B-B14F-4D97-AF65-F5344CB8AC3E}">
        <p14:creationId xmlns:p14="http://schemas.microsoft.com/office/powerpoint/2010/main" val="33285896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err="1">
                <a:solidFill>
                  <a:schemeClr val="bg1"/>
                </a:solidFill>
                <a:ea typeface="Cambria" panose="02040503050406030204" pitchFamily="18" charset="0"/>
              </a:rPr>
              <a:t>Praktik</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2036924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err="1">
                <a:solidFill>
                  <a:schemeClr val="bg1"/>
                </a:solidFill>
                <a:ea typeface="Cambria" panose="02040503050406030204" pitchFamily="18" charset="0"/>
              </a:rPr>
              <a:t>Aktivitas</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Mandiri</a:t>
            </a:r>
            <a:r>
              <a:rPr lang="en-US" sz="4050" b="1" dirty="0">
                <a:solidFill>
                  <a:schemeClr val="bg1"/>
                </a:solidFill>
                <a:ea typeface="Cambria" panose="02040503050406030204" pitchFamily="18" charset="0"/>
              </a:rPr>
              <a:t> 2</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4213407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lockchain, Data, Catatan, Konsep">
            <a:extLst>
              <a:ext uri="{FF2B5EF4-FFF2-40B4-BE49-F238E27FC236}">
                <a16:creationId xmlns:a16="http://schemas.microsoft.com/office/drawing/2014/main" xmlns="" id="{4FFB4AC3-B4CE-7DFA-0A8D-33D8DC5A33D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415" b="8544"/>
          <a:stretch/>
        </p:blipFill>
        <p:spPr bwMode="auto">
          <a:xfrm>
            <a:off x="0" y="0"/>
            <a:ext cx="9144000" cy="494801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Pentagon 4"/>
          <p:cNvSpPr/>
          <p:nvPr/>
        </p:nvSpPr>
        <p:spPr>
          <a:xfrm rot="5400000">
            <a:off x="379030" y="410155"/>
            <a:ext cx="3502550" cy="268224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1843966" y="388856"/>
            <a:ext cx="572679" cy="572679"/>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3300" b="1" dirty="0">
                <a:solidFill>
                  <a:prstClr val="black"/>
                </a:solidFill>
                <a:latin typeface="Cambria" panose="02040503050406030204" pitchFamily="18" charset="0"/>
                <a:ea typeface="Cambria" panose="02040503050406030204" pitchFamily="18" charset="0"/>
              </a:rPr>
              <a:t>B</a:t>
            </a:r>
            <a:endParaRPr kumimoji="0" lang="en-US" sz="3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789186" y="1081861"/>
            <a:ext cx="2682240" cy="1338828"/>
          </a:xfrm>
          <a:prstGeom prst="rect">
            <a:avLst/>
          </a:prstGeom>
          <a:noFill/>
        </p:spPr>
        <p:txBody>
          <a:bodyPr wrap="square" rtlCol="0" anchor="ctr">
            <a:spAutoFit/>
          </a:bodyPr>
          <a:lstStyle/>
          <a:p>
            <a:pPr lvl="0" algn="ctr" defTabSz="685800">
              <a:defRPr/>
            </a:pPr>
            <a:r>
              <a:rPr lang="en-US" sz="2700" b="1">
                <a:solidFill>
                  <a:prstClr val="black"/>
                </a:solidFill>
                <a:latin typeface="Cambria" panose="02040503050406030204" pitchFamily="18" charset="0"/>
                <a:ea typeface="Cambria" panose="02040503050406030204" pitchFamily="18" charset="0"/>
              </a:rPr>
              <a:t>Organisasi dan Arsitektur Komputer</a:t>
            </a:r>
            <a:endParaRPr lang="en-US" sz="2700" b="1" dirty="0">
              <a:solidFill>
                <a:prstClr val="black"/>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368584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277391" y="2027553"/>
            <a:ext cx="6552729" cy="1872208"/>
          </a:xfrm>
        </p:spPr>
        <p:txBody>
          <a:bodyPr>
            <a:normAutofit lnSpcReduction="10000"/>
          </a:bodyPr>
          <a:lstStyle/>
          <a:p>
            <a:pPr marL="0" indent="0" algn="ctr">
              <a:buNone/>
            </a:pPr>
            <a:r>
              <a:rPr lang="id-ID" sz="1800" dirty="0">
                <a:latin typeface="Cambria" panose="02040503050406030204" pitchFamily="18" charset="0"/>
                <a:ea typeface="Cambria" panose="02040503050406030204" pitchFamily="18" charset="0"/>
              </a:rPr>
              <a:t>Organisasi komputer yaitu sebagai keterkaitan setiap bagian-bagian dalam komputer, baik unit-unit operasional yang mendukung proses </a:t>
            </a:r>
            <a:r>
              <a:rPr lang="id-ID" sz="1800" i="1" dirty="0">
                <a:latin typeface="Cambria" panose="02040503050406030204" pitchFamily="18" charset="0"/>
                <a:ea typeface="Cambria" panose="02040503050406030204" pitchFamily="18" charset="0"/>
              </a:rPr>
              <a:t>compute</a:t>
            </a:r>
            <a:r>
              <a:rPr lang="id-ID" sz="1800" dirty="0">
                <a:latin typeface="Cambria" panose="02040503050406030204" pitchFamily="18" charset="0"/>
                <a:ea typeface="Cambria" panose="02040503050406030204" pitchFamily="18" charset="0"/>
              </a:rPr>
              <a:t> maupun proses interkoneksi antarkomponen penyusun sistem komputer dalam menjalan fungsinya. Jadi, konsep cara komponen-komponen </a:t>
            </a:r>
            <a:r>
              <a:rPr lang="id-ID" sz="1800" i="1" dirty="0">
                <a:latin typeface="Cambria" panose="02040503050406030204" pitchFamily="18" charset="0"/>
                <a:ea typeface="Cambria" panose="02040503050406030204" pitchFamily="18" charset="0"/>
              </a:rPr>
              <a:t>hardware</a:t>
            </a:r>
            <a:r>
              <a:rPr lang="id-ID" sz="1800" dirty="0">
                <a:latin typeface="Cambria" panose="02040503050406030204" pitchFamily="18" charset="0"/>
                <a:ea typeface="Cambria" panose="02040503050406030204" pitchFamily="18" charset="0"/>
              </a:rPr>
              <a:t> dalam komputer itu bekerja secara terintegrasi sebagai kesatuan komputer.</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a:solidFill>
                  <a:prstClr val="black"/>
                </a:solidFill>
                <a:latin typeface="Calibri"/>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800">
                <a:defRPr/>
              </a:pPr>
              <a:r>
                <a:rPr lang="en-US" sz="2700" kern="0" dirty="0">
                  <a:solidFill>
                    <a:prstClr val="black"/>
                  </a:solidFill>
                  <a:latin typeface="Cambria" panose="02040503050406030204" pitchFamily="18" charset="0"/>
                  <a:ea typeface="Cambria" panose="02040503050406030204" pitchFamily="18" charset="0"/>
                </a:rPr>
                <a:t>1.</a:t>
              </a:r>
              <a:endParaRPr sz="2700" kern="0" dirty="0">
                <a:solidFill>
                  <a:prstClr val="black"/>
                </a:solidFill>
                <a:latin typeface="Cambria" panose="02040503050406030204" pitchFamily="18" charset="0"/>
                <a:ea typeface="Cambria" panose="02040503050406030204" pitchFamily="18" charset="0"/>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dirty="0">
                <a:solidFill>
                  <a:prstClr val="black"/>
                </a:solidFill>
                <a:latin typeface="Calibri"/>
              </a:endParaRPr>
            </a:p>
          </p:txBody>
        </p:sp>
      </p:grpSp>
      <p:sp>
        <p:nvSpPr>
          <p:cNvPr id="12" name="TextBox 11"/>
          <p:cNvSpPr txBox="1"/>
          <p:nvPr/>
        </p:nvSpPr>
        <p:spPr>
          <a:xfrm>
            <a:off x="1765507" y="362149"/>
            <a:ext cx="3310549" cy="769441"/>
          </a:xfrm>
          <a:prstGeom prst="rect">
            <a:avLst/>
          </a:prstGeom>
          <a:noFill/>
        </p:spPr>
        <p:txBody>
          <a:bodyPr wrap="square" rtlCol="0">
            <a:spAutoFit/>
          </a:bodyPr>
          <a:lstStyle/>
          <a:p>
            <a:pPr defTabSz="685800"/>
            <a:r>
              <a:rPr lang="en-US" sz="2200" dirty="0" err="1">
                <a:solidFill>
                  <a:prstClr val="black"/>
                </a:solidFill>
                <a:latin typeface="Cambria" panose="02040503050406030204" pitchFamily="18" charset="0"/>
                <a:ea typeface="Cambria" panose="02040503050406030204" pitchFamily="18" charset="0"/>
              </a:rPr>
              <a:t>Konsep</a:t>
            </a:r>
            <a:r>
              <a:rPr lang="en-US" sz="2200" dirty="0">
                <a:solidFill>
                  <a:prstClr val="black"/>
                </a:solidFill>
                <a:latin typeface="Cambria" panose="02040503050406030204" pitchFamily="18" charset="0"/>
                <a:ea typeface="Cambria" panose="02040503050406030204" pitchFamily="18" charset="0"/>
              </a:rPr>
              <a:t> </a:t>
            </a:r>
            <a:r>
              <a:rPr lang="en-US" sz="2200" dirty="0" err="1">
                <a:solidFill>
                  <a:prstClr val="black"/>
                </a:solidFill>
                <a:latin typeface="Cambria" panose="02040503050406030204" pitchFamily="18" charset="0"/>
                <a:ea typeface="Cambria" panose="02040503050406030204" pitchFamily="18" charset="0"/>
              </a:rPr>
              <a:t>Organisasi</a:t>
            </a:r>
            <a:r>
              <a:rPr lang="en-US" sz="2200" dirty="0">
                <a:solidFill>
                  <a:prstClr val="black"/>
                </a:solidFill>
                <a:latin typeface="Cambria" panose="02040503050406030204" pitchFamily="18" charset="0"/>
                <a:ea typeface="Cambria" panose="02040503050406030204" pitchFamily="18" charset="0"/>
              </a:rPr>
              <a:t> </a:t>
            </a:r>
            <a:r>
              <a:rPr lang="en-US" sz="2200" dirty="0" err="1">
                <a:solidFill>
                  <a:prstClr val="black"/>
                </a:solidFill>
                <a:latin typeface="Cambria" panose="02040503050406030204" pitchFamily="18" charset="0"/>
                <a:ea typeface="Cambria" panose="02040503050406030204" pitchFamily="18" charset="0"/>
              </a:rPr>
              <a:t>Komputer</a:t>
            </a:r>
            <a:endParaRPr lang="en-US" sz="2200" dirty="0">
              <a:solidFill>
                <a:prstClr val="black"/>
              </a:solidFill>
              <a:latin typeface="Cambria" panose="02040503050406030204" pitchFamily="18" charset="0"/>
              <a:ea typeface="Cambria" panose="02040503050406030204" pitchFamily="18" charset="0"/>
            </a:endParaRPr>
          </a:p>
        </p:txBody>
      </p:sp>
      <p:sp>
        <p:nvSpPr>
          <p:cNvPr id="13" name="Left Bracket 12"/>
          <p:cNvSpPr/>
          <p:nvPr/>
        </p:nvSpPr>
        <p:spPr>
          <a:xfrm>
            <a:off x="1128289" y="1770855"/>
            <a:ext cx="1114137" cy="2344928"/>
          </a:xfrm>
          <a:prstGeom prst="leftBracket">
            <a:avLst/>
          </a:prstGeom>
          <a:ln w="571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ight Bracket 13"/>
          <p:cNvSpPr/>
          <p:nvPr/>
        </p:nvSpPr>
        <p:spPr>
          <a:xfrm>
            <a:off x="6732240" y="1792476"/>
            <a:ext cx="1127448" cy="2344930"/>
          </a:xfrm>
          <a:prstGeom prst="rightBracket">
            <a:avLst/>
          </a:prstGeom>
          <a:ln w="571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441030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a:off x="0" y="2516278"/>
            <a:ext cx="8028384" cy="1780077"/>
          </a:xfrm>
          <a:prstGeom prst="rect">
            <a:avLst/>
          </a:prstGeom>
          <a:pattFill prst="lgGrid">
            <a:fgClr>
              <a:srgbClr val="8CC46A"/>
            </a:fgClr>
            <a:bgClr>
              <a:schemeClr val="bg1"/>
            </a:bgClr>
          </a:patt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Rectangle 8"/>
          <p:cNvSpPr/>
          <p:nvPr/>
        </p:nvSpPr>
        <p:spPr>
          <a:xfrm>
            <a:off x="1116531" y="519764"/>
            <a:ext cx="8028384" cy="1780077"/>
          </a:xfrm>
          <a:prstGeom prst="rect">
            <a:avLst/>
          </a:prstGeom>
          <a:pattFill prst="lgGrid">
            <a:fgClr>
              <a:srgbClr val="FFD14F"/>
            </a:fgClr>
            <a:bgClr>
              <a:schemeClr val="bg1"/>
            </a:bgClr>
          </a:patt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4" name="Content Placeholder 2"/>
          <p:cNvSpPr txBox="1">
            <a:spLocks/>
          </p:cNvSpPr>
          <p:nvPr/>
        </p:nvSpPr>
        <p:spPr>
          <a:xfrm>
            <a:off x="893879" y="1347614"/>
            <a:ext cx="7344816" cy="2088232"/>
          </a:xfrm>
          <a:prstGeom prst="roundRect">
            <a:avLst/>
          </a:prstGeom>
          <a:solidFill>
            <a:schemeClr val="bg1"/>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1800" dirty="0">
                <a:latin typeface="Cambria" panose="02040503050406030204" pitchFamily="18" charset="0"/>
                <a:ea typeface="Cambria" panose="02040503050406030204" pitchFamily="18" charset="0"/>
              </a:rPr>
              <a:t>Sebuah sistem komputer dapat bekerja dengan baik jika memiliki tiga komponen penting, yaitu </a:t>
            </a:r>
            <a:r>
              <a:rPr lang="id-ID" sz="1800" i="1" dirty="0">
                <a:latin typeface="Cambria" panose="02040503050406030204" pitchFamily="18" charset="0"/>
                <a:ea typeface="Cambria" panose="02040503050406030204" pitchFamily="18" charset="0"/>
              </a:rPr>
              <a:t>hardware</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software</a:t>
            </a:r>
            <a:r>
              <a:rPr lang="id-ID" sz="1800" dirty="0">
                <a:latin typeface="Cambria" panose="02040503050406030204" pitchFamily="18" charset="0"/>
                <a:ea typeface="Cambria" panose="02040503050406030204" pitchFamily="18" charset="0"/>
              </a:rPr>
              <a:t>, dan </a:t>
            </a:r>
            <a:r>
              <a:rPr lang="id-ID" sz="1800" i="1" dirty="0">
                <a:latin typeface="Cambria" panose="02040503050406030204" pitchFamily="18" charset="0"/>
                <a:ea typeface="Cambria" panose="02040503050406030204" pitchFamily="18" charset="0"/>
              </a:rPr>
              <a:t>brainware</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Hardware</a:t>
            </a:r>
            <a:r>
              <a:rPr lang="id-ID" sz="1800" dirty="0">
                <a:latin typeface="Cambria" panose="02040503050406030204" pitchFamily="18" charset="0"/>
                <a:ea typeface="Cambria" panose="02040503050406030204" pitchFamily="18" charset="0"/>
              </a:rPr>
              <a:t> berfungi sebagai peranti keras (elektronika) yang melakukan proses digital, </a:t>
            </a:r>
            <a:r>
              <a:rPr lang="id-ID" sz="1800" i="1" dirty="0">
                <a:latin typeface="Cambria" panose="02040503050406030204" pitchFamily="18" charset="0"/>
                <a:ea typeface="Cambria" panose="02040503050406030204" pitchFamily="18" charset="0"/>
              </a:rPr>
              <a:t>software</a:t>
            </a:r>
            <a:r>
              <a:rPr lang="id-ID" sz="1800" dirty="0">
                <a:latin typeface="Cambria" panose="02040503050406030204" pitchFamily="18" charset="0"/>
                <a:ea typeface="Cambria" panose="02040503050406030204" pitchFamily="18" charset="0"/>
              </a:rPr>
              <a:t> berfungsi sebagai piranti lunak untuk mengatur dan mengelola </a:t>
            </a:r>
            <a:r>
              <a:rPr lang="id-ID" sz="1800" i="1" dirty="0">
                <a:latin typeface="Cambria" panose="02040503050406030204" pitchFamily="18" charset="0"/>
                <a:ea typeface="Cambria" panose="02040503050406030204" pitchFamily="18" charset="0"/>
              </a:rPr>
              <a:t>hardware</a:t>
            </a:r>
            <a:r>
              <a:rPr lang="id-ID" sz="1800" dirty="0">
                <a:latin typeface="Cambria" panose="02040503050406030204" pitchFamily="18" charset="0"/>
                <a:ea typeface="Cambria" panose="02040503050406030204" pitchFamily="18" charset="0"/>
              </a:rPr>
              <a:t>, sedangkan </a:t>
            </a:r>
            <a:r>
              <a:rPr lang="id-ID" sz="1800" i="1" dirty="0">
                <a:latin typeface="Cambria" panose="02040503050406030204" pitchFamily="18" charset="0"/>
                <a:ea typeface="Cambria" panose="02040503050406030204" pitchFamily="18" charset="0"/>
              </a:rPr>
              <a:t>brainware</a:t>
            </a:r>
            <a:r>
              <a:rPr lang="id-ID" sz="1800" dirty="0">
                <a:latin typeface="Cambria" panose="02040503050406030204" pitchFamily="18" charset="0"/>
                <a:ea typeface="Cambria" panose="02040503050406030204" pitchFamily="18" charset="0"/>
              </a:rPr>
              <a:t> berperan dalam memberikan dan mengendalikan setiap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dan </a:t>
            </a:r>
            <a:r>
              <a:rPr lang="id-ID" sz="1800" i="1" dirty="0">
                <a:latin typeface="Cambria" panose="02040503050406030204" pitchFamily="18" charset="0"/>
                <a:ea typeface="Cambria" panose="02040503050406030204" pitchFamily="18" charset="0"/>
              </a:rPr>
              <a:t>output</a:t>
            </a:r>
            <a:r>
              <a:rPr lang="id-ID" sz="1800" dirty="0">
                <a:latin typeface="Cambria" panose="02040503050406030204" pitchFamily="18" charset="0"/>
                <a:ea typeface="Cambria" panose="02040503050406030204" pitchFamily="18" charset="0"/>
              </a:rPr>
              <a:t> dari hardware melalui </a:t>
            </a:r>
            <a:r>
              <a:rPr lang="id-ID" sz="1800" i="1" dirty="0">
                <a:latin typeface="Cambria" panose="02040503050406030204" pitchFamily="18" charset="0"/>
                <a:ea typeface="Cambria" panose="02040503050406030204" pitchFamily="18" charset="0"/>
              </a:rPr>
              <a:t>software</a:t>
            </a:r>
            <a:r>
              <a:rPr lang="id-ID" sz="1800" dirty="0">
                <a:latin typeface="Cambria" panose="02040503050406030204" pitchFamily="18" charset="0"/>
                <a:ea typeface="Cambria" panose="02040503050406030204" pitchFamily="18" charset="0"/>
              </a:rPr>
              <a:t> yang terpasang.</a:t>
            </a:r>
          </a:p>
        </p:txBody>
      </p:sp>
    </p:spTree>
    <p:extLst>
      <p:ext uri="{BB962C8B-B14F-4D97-AF65-F5344CB8AC3E}">
        <p14:creationId xmlns:p14="http://schemas.microsoft.com/office/powerpoint/2010/main" val="38206393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33" name="Group 32"/>
          <p:cNvGrpSpPr/>
          <p:nvPr/>
        </p:nvGrpSpPr>
        <p:grpSpPr>
          <a:xfrm>
            <a:off x="1128806" y="1203599"/>
            <a:ext cx="6874947" cy="1790722"/>
            <a:chOff x="1574192" y="1972718"/>
            <a:chExt cx="9028382" cy="2392180"/>
          </a:xfrm>
        </p:grpSpPr>
        <p:sp>
          <p:nvSpPr>
            <p:cNvPr id="34" name="Google Shape;2189;p99"/>
            <p:cNvSpPr/>
            <p:nvPr/>
          </p:nvSpPr>
          <p:spPr>
            <a:xfrm>
              <a:off x="9186743" y="2078780"/>
              <a:ext cx="1309769" cy="1309769"/>
            </a:xfrm>
            <a:prstGeom prst="ellipse">
              <a:avLst/>
            </a:prstGeom>
            <a:solidFill>
              <a:schemeClr val="accent4">
                <a:lumMod val="60000"/>
                <a:lumOff val="40000"/>
              </a:scheme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35" name="Google Shape;2194;p99"/>
            <p:cNvSpPr/>
            <p:nvPr/>
          </p:nvSpPr>
          <p:spPr>
            <a:xfrm>
              <a:off x="6684580" y="2078780"/>
              <a:ext cx="1309769" cy="1309769"/>
            </a:xfrm>
            <a:prstGeom prst="ellipse">
              <a:avLst/>
            </a:prstGeom>
            <a:solidFill>
              <a:schemeClr val="accent1">
                <a:lumMod val="60000"/>
                <a:lumOff val="40000"/>
              </a:scheme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36" name="Google Shape;2200;p99"/>
            <p:cNvSpPr/>
            <p:nvPr/>
          </p:nvSpPr>
          <p:spPr>
            <a:xfrm>
              <a:off x="1680254" y="2078780"/>
              <a:ext cx="1309769" cy="1309769"/>
            </a:xfrm>
            <a:prstGeom prst="ellipse">
              <a:avLst/>
            </a:prstGeom>
            <a:solidFill>
              <a:schemeClr val="accent2">
                <a:lumMod val="60000"/>
                <a:lumOff val="40000"/>
              </a:scheme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37" name="Google Shape;2205;p99"/>
            <p:cNvSpPr/>
            <p:nvPr/>
          </p:nvSpPr>
          <p:spPr>
            <a:xfrm>
              <a:off x="4182417" y="2078780"/>
              <a:ext cx="1309769" cy="1309769"/>
            </a:xfrm>
            <a:prstGeom prst="ellipse">
              <a:avLst/>
            </a:prstGeom>
            <a:solidFill>
              <a:srgbClr val="FFDD7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nvGrpSpPr>
            <p:cNvPr id="39" name="Google Shape;2214;p99"/>
            <p:cNvGrpSpPr/>
            <p:nvPr/>
          </p:nvGrpSpPr>
          <p:grpSpPr>
            <a:xfrm>
              <a:off x="7118702" y="2403587"/>
              <a:ext cx="441523" cy="605189"/>
              <a:chOff x="-38275925" y="1946600"/>
              <a:chExt cx="231600" cy="317450"/>
            </a:xfrm>
            <a:solidFill>
              <a:sysClr val="window" lastClr="FFFFFF"/>
            </a:solidFill>
          </p:grpSpPr>
          <p:sp>
            <p:nvSpPr>
              <p:cNvPr id="58" name="Google Shape;2215;p99"/>
              <p:cNvSpPr/>
              <p:nvPr/>
            </p:nvSpPr>
            <p:spPr>
              <a:xfrm>
                <a:off x="-38275925" y="1946600"/>
                <a:ext cx="231600" cy="317450"/>
              </a:xfrm>
              <a:custGeom>
                <a:avLst/>
                <a:gdLst/>
                <a:ahLst/>
                <a:cxnLst/>
                <a:rect l="l" t="t" r="r" b="b"/>
                <a:pathLst>
                  <a:path w="9264" h="12698" extrusionOk="0">
                    <a:moveTo>
                      <a:pt x="4546" y="892"/>
                    </a:moveTo>
                    <a:cubicBezTo>
                      <a:pt x="4811" y="892"/>
                      <a:pt x="5082" y="920"/>
                      <a:pt x="5357" y="977"/>
                    </a:cubicBezTo>
                    <a:cubicBezTo>
                      <a:pt x="6964" y="1292"/>
                      <a:pt x="8287" y="2742"/>
                      <a:pt x="8287" y="4600"/>
                    </a:cubicBezTo>
                    <a:cubicBezTo>
                      <a:pt x="8287" y="5987"/>
                      <a:pt x="7531" y="7215"/>
                      <a:pt x="6396" y="7845"/>
                    </a:cubicBezTo>
                    <a:cubicBezTo>
                      <a:pt x="5987" y="8034"/>
                      <a:pt x="5798" y="8475"/>
                      <a:pt x="5798" y="8885"/>
                    </a:cubicBezTo>
                    <a:lnTo>
                      <a:pt x="5798" y="9169"/>
                    </a:lnTo>
                    <a:lnTo>
                      <a:pt x="3309" y="9169"/>
                    </a:lnTo>
                    <a:lnTo>
                      <a:pt x="3309" y="8854"/>
                    </a:lnTo>
                    <a:cubicBezTo>
                      <a:pt x="3309" y="8412"/>
                      <a:pt x="3088" y="8034"/>
                      <a:pt x="2679" y="7782"/>
                    </a:cubicBezTo>
                    <a:cubicBezTo>
                      <a:pt x="1545" y="7121"/>
                      <a:pt x="820" y="5955"/>
                      <a:pt x="820" y="4600"/>
                    </a:cubicBezTo>
                    <a:cubicBezTo>
                      <a:pt x="820" y="2536"/>
                      <a:pt x="2499" y="892"/>
                      <a:pt x="4546" y="892"/>
                    </a:cubicBezTo>
                    <a:close/>
                    <a:moveTo>
                      <a:pt x="5798" y="9956"/>
                    </a:moveTo>
                    <a:lnTo>
                      <a:pt x="5798" y="10681"/>
                    </a:lnTo>
                    <a:cubicBezTo>
                      <a:pt x="5798" y="10901"/>
                      <a:pt x="5609" y="11059"/>
                      <a:pt x="5357" y="11090"/>
                    </a:cubicBezTo>
                    <a:lnTo>
                      <a:pt x="3719" y="11090"/>
                    </a:lnTo>
                    <a:cubicBezTo>
                      <a:pt x="3467" y="11090"/>
                      <a:pt x="3309" y="10901"/>
                      <a:pt x="3277" y="10681"/>
                    </a:cubicBezTo>
                    <a:lnTo>
                      <a:pt x="3277" y="9956"/>
                    </a:lnTo>
                    <a:close/>
                    <a:moveTo>
                      <a:pt x="4443" y="1"/>
                    </a:moveTo>
                    <a:cubicBezTo>
                      <a:pt x="2049" y="32"/>
                      <a:pt x="1" y="2080"/>
                      <a:pt x="1" y="4600"/>
                    </a:cubicBezTo>
                    <a:cubicBezTo>
                      <a:pt x="1" y="6270"/>
                      <a:pt x="883" y="7719"/>
                      <a:pt x="2238" y="8539"/>
                    </a:cubicBezTo>
                    <a:cubicBezTo>
                      <a:pt x="2332" y="8570"/>
                      <a:pt x="2395" y="8696"/>
                      <a:pt x="2458" y="8759"/>
                    </a:cubicBezTo>
                    <a:lnTo>
                      <a:pt x="2458" y="10681"/>
                    </a:lnTo>
                    <a:cubicBezTo>
                      <a:pt x="2458" y="11216"/>
                      <a:pt x="2805" y="11689"/>
                      <a:pt x="3309" y="11847"/>
                    </a:cubicBezTo>
                    <a:cubicBezTo>
                      <a:pt x="3467" y="12351"/>
                      <a:pt x="3939" y="12697"/>
                      <a:pt x="4506" y="12697"/>
                    </a:cubicBezTo>
                    <a:cubicBezTo>
                      <a:pt x="5042" y="12697"/>
                      <a:pt x="5514" y="12351"/>
                      <a:pt x="5672" y="11847"/>
                    </a:cubicBezTo>
                    <a:cubicBezTo>
                      <a:pt x="6176" y="11689"/>
                      <a:pt x="6554" y="11216"/>
                      <a:pt x="6554" y="10681"/>
                    </a:cubicBezTo>
                    <a:lnTo>
                      <a:pt x="6554" y="8854"/>
                    </a:lnTo>
                    <a:cubicBezTo>
                      <a:pt x="6554" y="8728"/>
                      <a:pt x="6617" y="8570"/>
                      <a:pt x="6712" y="8507"/>
                    </a:cubicBezTo>
                    <a:cubicBezTo>
                      <a:pt x="8318" y="7593"/>
                      <a:pt x="9263" y="5735"/>
                      <a:pt x="8948" y="3750"/>
                    </a:cubicBezTo>
                    <a:cubicBezTo>
                      <a:pt x="8602" y="1702"/>
                      <a:pt x="6806" y="1"/>
                      <a:pt x="4443" y="1"/>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59" name="Google Shape;2216;p99"/>
              <p:cNvSpPr/>
              <p:nvPr/>
            </p:nvSpPr>
            <p:spPr>
              <a:xfrm>
                <a:off x="-38235750" y="1989125"/>
                <a:ext cx="84300" cy="83525"/>
              </a:xfrm>
              <a:custGeom>
                <a:avLst/>
                <a:gdLst/>
                <a:ahLst/>
                <a:cxnLst/>
                <a:rect l="l" t="t" r="r" b="b"/>
                <a:pathLst>
                  <a:path w="3372" h="3341" extrusionOk="0">
                    <a:moveTo>
                      <a:pt x="2931" y="1"/>
                    </a:moveTo>
                    <a:cubicBezTo>
                      <a:pt x="1355" y="1"/>
                      <a:pt x="64" y="1293"/>
                      <a:pt x="1" y="2899"/>
                    </a:cubicBezTo>
                    <a:cubicBezTo>
                      <a:pt x="1" y="3120"/>
                      <a:pt x="158" y="3340"/>
                      <a:pt x="410" y="3340"/>
                    </a:cubicBezTo>
                    <a:cubicBezTo>
                      <a:pt x="631" y="3340"/>
                      <a:pt x="851" y="3120"/>
                      <a:pt x="851" y="2899"/>
                    </a:cubicBezTo>
                    <a:cubicBezTo>
                      <a:pt x="883" y="1765"/>
                      <a:pt x="1796" y="820"/>
                      <a:pt x="2931" y="820"/>
                    </a:cubicBezTo>
                    <a:cubicBezTo>
                      <a:pt x="3151" y="820"/>
                      <a:pt x="3372" y="631"/>
                      <a:pt x="3372" y="379"/>
                    </a:cubicBezTo>
                    <a:cubicBezTo>
                      <a:pt x="3372" y="190"/>
                      <a:pt x="3151" y="1"/>
                      <a:pt x="2931" y="1"/>
                    </a:cubicBezTo>
                    <a:close/>
                  </a:path>
                </a:pathLst>
              </a:cu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grpSp>
          <p:nvGrpSpPr>
            <p:cNvPr id="40" name="Group 39"/>
            <p:cNvGrpSpPr/>
            <p:nvPr/>
          </p:nvGrpSpPr>
          <p:grpSpPr>
            <a:xfrm>
              <a:off x="1574192" y="1972718"/>
              <a:ext cx="9028382" cy="2392180"/>
              <a:chOff x="1574192" y="1972718"/>
              <a:chExt cx="9028382" cy="2392180"/>
            </a:xfrm>
          </p:grpSpPr>
          <p:cxnSp>
            <p:nvCxnSpPr>
              <p:cNvPr id="45" name="Google Shape;2182;p99"/>
              <p:cNvCxnSpPr/>
              <p:nvPr/>
            </p:nvCxnSpPr>
            <p:spPr>
              <a:xfrm>
                <a:off x="2337806" y="4229347"/>
                <a:ext cx="7516902" cy="0"/>
              </a:xfrm>
              <a:prstGeom prst="straightConnector1">
                <a:avLst/>
              </a:prstGeom>
              <a:noFill/>
              <a:ln w="38100" cap="flat" cmpd="sng">
                <a:solidFill>
                  <a:sysClr val="windowText" lastClr="000000"/>
                </a:solidFill>
                <a:prstDash val="solid"/>
                <a:round/>
                <a:headEnd type="none" w="med" len="med"/>
                <a:tailEnd type="none" w="med" len="med"/>
              </a:ln>
            </p:spPr>
          </p:cxnSp>
          <p:sp>
            <p:nvSpPr>
              <p:cNvPr id="46" name="Google Shape;2188;p99"/>
              <p:cNvSpPr/>
              <p:nvPr/>
            </p:nvSpPr>
            <p:spPr>
              <a:xfrm>
                <a:off x="9080681" y="1972718"/>
                <a:ext cx="1521893" cy="1521893"/>
              </a:xfrm>
              <a:prstGeom prst="ellipse">
                <a:avLst/>
              </a:prstGeom>
              <a:no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47" name="Google Shape;2190;p99"/>
              <p:cNvSpPr/>
              <p:nvPr/>
            </p:nvSpPr>
            <p:spPr>
              <a:xfrm>
                <a:off x="9701433" y="4084509"/>
                <a:ext cx="280389" cy="280389"/>
              </a:xfrm>
              <a:prstGeom prst="ellipse">
                <a:avLst/>
              </a:prstGeom>
              <a:solidFill>
                <a:srgbClr val="FFFFFF"/>
              </a:solid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48" name="Google Shape;2193;p99"/>
              <p:cNvSpPr/>
              <p:nvPr/>
            </p:nvSpPr>
            <p:spPr>
              <a:xfrm>
                <a:off x="6578518" y="1972718"/>
                <a:ext cx="1521893" cy="1521893"/>
              </a:xfrm>
              <a:prstGeom prst="ellipse">
                <a:avLst/>
              </a:prstGeom>
              <a:no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49" name="Google Shape;2195;p99"/>
              <p:cNvSpPr/>
              <p:nvPr/>
            </p:nvSpPr>
            <p:spPr>
              <a:xfrm>
                <a:off x="7199270" y="4084509"/>
                <a:ext cx="280389" cy="280389"/>
              </a:xfrm>
              <a:prstGeom prst="ellipse">
                <a:avLst/>
              </a:prstGeom>
              <a:solidFill>
                <a:srgbClr val="FFFFFF"/>
              </a:solid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cxnSp>
            <p:nvCxnSpPr>
              <p:cNvPr id="50" name="Google Shape;2198;p99"/>
              <p:cNvCxnSpPr>
                <a:stCxn id="48" idx="4"/>
                <a:endCxn id="49" idx="0"/>
              </p:cNvCxnSpPr>
              <p:nvPr/>
            </p:nvCxnSpPr>
            <p:spPr>
              <a:xfrm>
                <a:off x="7339464" y="3494611"/>
                <a:ext cx="0" cy="590090"/>
              </a:xfrm>
              <a:prstGeom prst="straightConnector1">
                <a:avLst/>
              </a:prstGeom>
              <a:noFill/>
              <a:ln w="38100" cap="flat" cmpd="sng">
                <a:solidFill>
                  <a:sysClr val="windowText" lastClr="000000"/>
                </a:solidFill>
                <a:prstDash val="solid"/>
                <a:round/>
                <a:headEnd type="none" w="med" len="med"/>
                <a:tailEnd type="none" w="med" len="med"/>
              </a:ln>
            </p:spPr>
          </p:cxnSp>
          <p:sp>
            <p:nvSpPr>
              <p:cNvPr id="51" name="Google Shape;2184;p99"/>
              <p:cNvSpPr/>
              <p:nvPr/>
            </p:nvSpPr>
            <p:spPr>
              <a:xfrm>
                <a:off x="1574192" y="1972718"/>
                <a:ext cx="1521893" cy="1521893"/>
              </a:xfrm>
              <a:prstGeom prst="ellipse">
                <a:avLst/>
              </a:prstGeom>
              <a:no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52" name="Google Shape;2204;p99"/>
              <p:cNvSpPr/>
              <p:nvPr/>
            </p:nvSpPr>
            <p:spPr>
              <a:xfrm>
                <a:off x="4076355" y="1972718"/>
                <a:ext cx="1521893" cy="1521893"/>
              </a:xfrm>
              <a:prstGeom prst="ellipse">
                <a:avLst/>
              </a:prstGeom>
              <a:no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53" name="Google Shape;2206;p99"/>
              <p:cNvSpPr/>
              <p:nvPr/>
            </p:nvSpPr>
            <p:spPr>
              <a:xfrm>
                <a:off x="4697107" y="4084509"/>
                <a:ext cx="280389" cy="280389"/>
              </a:xfrm>
              <a:prstGeom prst="ellipse">
                <a:avLst/>
              </a:prstGeom>
              <a:solidFill>
                <a:srgbClr val="FFFFFF"/>
              </a:solid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cxnSp>
            <p:nvCxnSpPr>
              <p:cNvPr id="54" name="Google Shape;2209;p99"/>
              <p:cNvCxnSpPr>
                <a:stCxn id="52" idx="4"/>
                <a:endCxn id="53" idx="0"/>
              </p:cNvCxnSpPr>
              <p:nvPr/>
            </p:nvCxnSpPr>
            <p:spPr>
              <a:xfrm>
                <a:off x="4837302" y="3494611"/>
                <a:ext cx="0" cy="590090"/>
              </a:xfrm>
              <a:prstGeom prst="straightConnector1">
                <a:avLst/>
              </a:prstGeom>
              <a:noFill/>
              <a:ln w="38100" cap="flat" cmpd="sng">
                <a:solidFill>
                  <a:sysClr val="windowText" lastClr="000000"/>
                </a:solidFill>
                <a:prstDash val="solid"/>
                <a:round/>
                <a:headEnd type="none" w="med" len="med"/>
                <a:tailEnd type="none" w="med" len="med"/>
              </a:ln>
            </p:spPr>
          </p:cxnSp>
          <p:cxnSp>
            <p:nvCxnSpPr>
              <p:cNvPr id="55" name="Google Shape;2210;p99"/>
              <p:cNvCxnSpPr/>
              <p:nvPr/>
            </p:nvCxnSpPr>
            <p:spPr>
              <a:xfrm>
                <a:off x="9841627" y="3494611"/>
                <a:ext cx="0" cy="590090"/>
              </a:xfrm>
              <a:prstGeom prst="straightConnector1">
                <a:avLst/>
              </a:prstGeom>
              <a:noFill/>
              <a:ln w="38100" cap="flat" cmpd="sng">
                <a:solidFill>
                  <a:sysClr val="windowText" lastClr="000000"/>
                </a:solidFill>
                <a:prstDash val="solid"/>
                <a:round/>
                <a:headEnd type="none" w="med" len="med"/>
                <a:tailEnd type="none" w="med" len="med"/>
              </a:ln>
            </p:spPr>
          </p:cxnSp>
          <p:cxnSp>
            <p:nvCxnSpPr>
              <p:cNvPr id="56" name="Google Shape;2183;p99"/>
              <p:cNvCxnSpPr>
                <a:endCxn id="57" idx="0"/>
              </p:cNvCxnSpPr>
              <p:nvPr/>
            </p:nvCxnSpPr>
            <p:spPr>
              <a:xfrm>
                <a:off x="2335139" y="3490786"/>
                <a:ext cx="0" cy="590090"/>
              </a:xfrm>
              <a:prstGeom prst="straightConnector1">
                <a:avLst/>
              </a:prstGeom>
              <a:noFill/>
              <a:ln w="38100" cap="flat" cmpd="sng">
                <a:solidFill>
                  <a:sysClr val="windowText" lastClr="000000"/>
                </a:solidFill>
                <a:prstDash val="solid"/>
                <a:round/>
                <a:headEnd type="none" w="med" len="med"/>
                <a:tailEnd type="none" w="med" len="med"/>
              </a:ln>
            </p:spPr>
          </p:cxnSp>
          <p:sp>
            <p:nvSpPr>
              <p:cNvPr id="57" name="Google Shape;2185;p99"/>
              <p:cNvSpPr/>
              <p:nvPr/>
            </p:nvSpPr>
            <p:spPr>
              <a:xfrm>
                <a:off x="2194944" y="4080684"/>
                <a:ext cx="280389" cy="280389"/>
              </a:xfrm>
              <a:prstGeom prst="ellipse">
                <a:avLst/>
              </a:prstGeom>
              <a:solidFill>
                <a:srgbClr val="FFFFFF"/>
              </a:solidFill>
              <a:ln w="38100" cap="flat" cmpd="sng">
                <a:solidFill>
                  <a:sysClr val="windowText" lastClr="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sp>
          <p:nvSpPr>
            <p:cNvPr id="41" name="Google Shape;11335;p140"/>
            <p:cNvSpPr/>
            <p:nvPr/>
          </p:nvSpPr>
          <p:spPr>
            <a:xfrm>
              <a:off x="2070486" y="2449626"/>
              <a:ext cx="529305" cy="524981"/>
            </a:xfrm>
            <a:custGeom>
              <a:avLst/>
              <a:gdLst/>
              <a:ahLst/>
              <a:cxnLst/>
              <a:rect l="l" t="t" r="r" b="b"/>
              <a:pathLst>
                <a:path w="12855" h="12750" extrusionOk="0">
                  <a:moveTo>
                    <a:pt x="6304" y="770"/>
                  </a:moveTo>
                  <a:cubicBezTo>
                    <a:pt x="6519" y="770"/>
                    <a:pt x="6711" y="952"/>
                    <a:pt x="6711" y="1186"/>
                  </a:cubicBezTo>
                  <a:lnTo>
                    <a:pt x="6711" y="1659"/>
                  </a:lnTo>
                  <a:cubicBezTo>
                    <a:pt x="6569" y="1643"/>
                    <a:pt x="6435" y="1635"/>
                    <a:pt x="6302" y="1635"/>
                  </a:cubicBezTo>
                  <a:cubicBezTo>
                    <a:pt x="6168" y="1635"/>
                    <a:pt x="6034" y="1643"/>
                    <a:pt x="5892" y="1659"/>
                  </a:cubicBezTo>
                  <a:lnTo>
                    <a:pt x="5892" y="1186"/>
                  </a:lnTo>
                  <a:cubicBezTo>
                    <a:pt x="5892" y="1029"/>
                    <a:pt x="5955" y="934"/>
                    <a:pt x="6081" y="840"/>
                  </a:cubicBezTo>
                  <a:cubicBezTo>
                    <a:pt x="6154" y="791"/>
                    <a:pt x="6230" y="770"/>
                    <a:pt x="6304" y="770"/>
                  </a:cubicBezTo>
                  <a:close/>
                  <a:moveTo>
                    <a:pt x="6249" y="2423"/>
                  </a:moveTo>
                  <a:cubicBezTo>
                    <a:pt x="7067" y="2423"/>
                    <a:pt x="7748" y="3312"/>
                    <a:pt x="7373" y="4148"/>
                  </a:cubicBezTo>
                  <a:cubicBezTo>
                    <a:pt x="7184" y="4619"/>
                    <a:pt x="6731" y="4914"/>
                    <a:pt x="6251" y="4914"/>
                  </a:cubicBezTo>
                  <a:cubicBezTo>
                    <a:pt x="6089" y="4914"/>
                    <a:pt x="5925" y="4881"/>
                    <a:pt x="5766" y="4809"/>
                  </a:cubicBezTo>
                  <a:cubicBezTo>
                    <a:pt x="5136" y="4557"/>
                    <a:pt x="4852" y="3707"/>
                    <a:pt x="5230" y="3045"/>
                  </a:cubicBezTo>
                  <a:cubicBezTo>
                    <a:pt x="5325" y="2856"/>
                    <a:pt x="5482" y="2699"/>
                    <a:pt x="5640" y="2604"/>
                  </a:cubicBezTo>
                  <a:cubicBezTo>
                    <a:pt x="5766" y="2541"/>
                    <a:pt x="5892" y="2510"/>
                    <a:pt x="6018" y="2447"/>
                  </a:cubicBezTo>
                  <a:cubicBezTo>
                    <a:pt x="6096" y="2431"/>
                    <a:pt x="6173" y="2423"/>
                    <a:pt x="6249" y="2423"/>
                  </a:cubicBezTo>
                  <a:close/>
                  <a:moveTo>
                    <a:pt x="4852" y="5156"/>
                  </a:moveTo>
                  <a:cubicBezTo>
                    <a:pt x="5041" y="5377"/>
                    <a:pt x="5293" y="5534"/>
                    <a:pt x="5577" y="5597"/>
                  </a:cubicBezTo>
                  <a:lnTo>
                    <a:pt x="3939" y="8243"/>
                  </a:lnTo>
                  <a:lnTo>
                    <a:pt x="2962" y="8243"/>
                  </a:lnTo>
                  <a:lnTo>
                    <a:pt x="4852" y="5156"/>
                  </a:lnTo>
                  <a:close/>
                  <a:moveTo>
                    <a:pt x="7719" y="5187"/>
                  </a:moveTo>
                  <a:lnTo>
                    <a:pt x="9610" y="8243"/>
                  </a:lnTo>
                  <a:lnTo>
                    <a:pt x="8633" y="8243"/>
                  </a:lnTo>
                  <a:lnTo>
                    <a:pt x="7026" y="5597"/>
                  </a:lnTo>
                  <a:cubicBezTo>
                    <a:pt x="7310" y="5503"/>
                    <a:pt x="7530" y="5377"/>
                    <a:pt x="7719" y="5187"/>
                  </a:cubicBezTo>
                  <a:close/>
                  <a:moveTo>
                    <a:pt x="6333" y="6007"/>
                  </a:moveTo>
                  <a:lnTo>
                    <a:pt x="7688" y="8275"/>
                  </a:lnTo>
                  <a:lnTo>
                    <a:pt x="7467" y="8275"/>
                  </a:lnTo>
                  <a:lnTo>
                    <a:pt x="7467" y="8243"/>
                  </a:lnTo>
                  <a:cubicBezTo>
                    <a:pt x="7373" y="7960"/>
                    <a:pt x="7215" y="7771"/>
                    <a:pt x="6995" y="7613"/>
                  </a:cubicBezTo>
                  <a:cubicBezTo>
                    <a:pt x="6783" y="7462"/>
                    <a:pt x="6545" y="7391"/>
                    <a:pt x="6310" y="7391"/>
                  </a:cubicBezTo>
                  <a:cubicBezTo>
                    <a:pt x="5812" y="7391"/>
                    <a:pt x="5329" y="7708"/>
                    <a:pt x="5136" y="8243"/>
                  </a:cubicBezTo>
                  <a:lnTo>
                    <a:pt x="4947" y="8243"/>
                  </a:lnTo>
                  <a:lnTo>
                    <a:pt x="6333" y="6007"/>
                  </a:lnTo>
                  <a:close/>
                  <a:moveTo>
                    <a:pt x="6274" y="8212"/>
                  </a:moveTo>
                  <a:cubicBezTo>
                    <a:pt x="6325" y="8212"/>
                    <a:pt x="6377" y="8222"/>
                    <a:pt x="6428" y="8243"/>
                  </a:cubicBezTo>
                  <a:cubicBezTo>
                    <a:pt x="6585" y="8306"/>
                    <a:pt x="6680" y="8495"/>
                    <a:pt x="6680" y="8653"/>
                  </a:cubicBezTo>
                  <a:cubicBezTo>
                    <a:pt x="6704" y="8901"/>
                    <a:pt x="6515" y="9071"/>
                    <a:pt x="6295" y="9071"/>
                  </a:cubicBezTo>
                  <a:cubicBezTo>
                    <a:pt x="6235" y="9071"/>
                    <a:pt x="6173" y="9058"/>
                    <a:pt x="6113" y="9031"/>
                  </a:cubicBezTo>
                  <a:cubicBezTo>
                    <a:pt x="5924" y="8968"/>
                    <a:pt x="5798" y="8716"/>
                    <a:pt x="5892" y="8495"/>
                  </a:cubicBezTo>
                  <a:cubicBezTo>
                    <a:pt x="5941" y="8326"/>
                    <a:pt x="6101" y="8212"/>
                    <a:pt x="6274" y="8212"/>
                  </a:cubicBezTo>
                  <a:close/>
                  <a:moveTo>
                    <a:pt x="3435" y="9063"/>
                  </a:moveTo>
                  <a:lnTo>
                    <a:pt x="1891" y="11583"/>
                  </a:lnTo>
                  <a:cubicBezTo>
                    <a:pt x="1576" y="11205"/>
                    <a:pt x="1513" y="10606"/>
                    <a:pt x="1796" y="10165"/>
                  </a:cubicBezTo>
                  <a:lnTo>
                    <a:pt x="2458" y="9063"/>
                  </a:lnTo>
                  <a:close/>
                  <a:moveTo>
                    <a:pt x="10145" y="9063"/>
                  </a:moveTo>
                  <a:lnTo>
                    <a:pt x="10807" y="10165"/>
                  </a:lnTo>
                  <a:cubicBezTo>
                    <a:pt x="11027" y="10606"/>
                    <a:pt x="10996" y="11205"/>
                    <a:pt x="10681" y="11583"/>
                  </a:cubicBezTo>
                  <a:lnTo>
                    <a:pt x="9169" y="9063"/>
                  </a:lnTo>
                  <a:close/>
                  <a:moveTo>
                    <a:pt x="6256" y="1"/>
                  </a:moveTo>
                  <a:cubicBezTo>
                    <a:pt x="5728" y="1"/>
                    <a:pt x="5259" y="331"/>
                    <a:pt x="5104" y="871"/>
                  </a:cubicBezTo>
                  <a:cubicBezTo>
                    <a:pt x="5041" y="997"/>
                    <a:pt x="5041" y="1123"/>
                    <a:pt x="5041" y="1218"/>
                  </a:cubicBezTo>
                  <a:lnTo>
                    <a:pt x="5041" y="2069"/>
                  </a:lnTo>
                  <a:cubicBezTo>
                    <a:pt x="4317" y="2604"/>
                    <a:pt x="4033" y="3581"/>
                    <a:pt x="4348" y="4431"/>
                  </a:cubicBezTo>
                  <a:cubicBezTo>
                    <a:pt x="4002" y="4998"/>
                    <a:pt x="2836" y="6920"/>
                    <a:pt x="1985" y="8275"/>
                  </a:cubicBezTo>
                  <a:lnTo>
                    <a:pt x="473" y="8275"/>
                  </a:lnTo>
                  <a:cubicBezTo>
                    <a:pt x="284" y="8275"/>
                    <a:pt x="95" y="8432"/>
                    <a:pt x="64" y="8653"/>
                  </a:cubicBezTo>
                  <a:cubicBezTo>
                    <a:pt x="1" y="8874"/>
                    <a:pt x="221" y="9094"/>
                    <a:pt x="442" y="9094"/>
                  </a:cubicBezTo>
                  <a:lnTo>
                    <a:pt x="1418" y="9094"/>
                  </a:lnTo>
                  <a:lnTo>
                    <a:pt x="1009" y="9787"/>
                  </a:lnTo>
                  <a:cubicBezTo>
                    <a:pt x="599" y="10417"/>
                    <a:pt x="599" y="11236"/>
                    <a:pt x="946" y="11866"/>
                  </a:cubicBezTo>
                  <a:cubicBezTo>
                    <a:pt x="1103" y="12182"/>
                    <a:pt x="1387" y="12465"/>
                    <a:pt x="1702" y="12654"/>
                  </a:cubicBezTo>
                  <a:cubicBezTo>
                    <a:pt x="1761" y="12694"/>
                    <a:pt x="1827" y="12711"/>
                    <a:pt x="1893" y="12711"/>
                  </a:cubicBezTo>
                  <a:cubicBezTo>
                    <a:pt x="2037" y="12711"/>
                    <a:pt x="2182" y="12626"/>
                    <a:pt x="2269" y="12497"/>
                  </a:cubicBezTo>
                  <a:lnTo>
                    <a:pt x="4348" y="9094"/>
                  </a:lnTo>
                  <a:lnTo>
                    <a:pt x="5041" y="9094"/>
                  </a:lnTo>
                  <a:cubicBezTo>
                    <a:pt x="5167" y="9504"/>
                    <a:pt x="5482" y="9787"/>
                    <a:pt x="5829" y="9882"/>
                  </a:cubicBezTo>
                  <a:cubicBezTo>
                    <a:pt x="5961" y="9928"/>
                    <a:pt x="6096" y="9950"/>
                    <a:pt x="6227" y="9950"/>
                  </a:cubicBezTo>
                  <a:cubicBezTo>
                    <a:pt x="6628" y="9950"/>
                    <a:pt x="7002" y="9749"/>
                    <a:pt x="7215" y="9441"/>
                  </a:cubicBezTo>
                  <a:cubicBezTo>
                    <a:pt x="7310" y="9346"/>
                    <a:pt x="7373" y="9189"/>
                    <a:pt x="7373" y="9189"/>
                  </a:cubicBezTo>
                  <a:lnTo>
                    <a:pt x="8097" y="9189"/>
                  </a:lnTo>
                  <a:lnTo>
                    <a:pt x="10145" y="12528"/>
                  </a:lnTo>
                  <a:cubicBezTo>
                    <a:pt x="10207" y="12673"/>
                    <a:pt x="10337" y="12750"/>
                    <a:pt x="10473" y="12750"/>
                  </a:cubicBezTo>
                  <a:cubicBezTo>
                    <a:pt x="10544" y="12750"/>
                    <a:pt x="10616" y="12729"/>
                    <a:pt x="10681" y="12686"/>
                  </a:cubicBezTo>
                  <a:cubicBezTo>
                    <a:pt x="11657" y="12119"/>
                    <a:pt x="11972" y="10795"/>
                    <a:pt x="11405" y="9850"/>
                  </a:cubicBezTo>
                  <a:lnTo>
                    <a:pt x="10996" y="9189"/>
                  </a:lnTo>
                  <a:lnTo>
                    <a:pt x="12288" y="9189"/>
                  </a:lnTo>
                  <a:cubicBezTo>
                    <a:pt x="12508" y="9189"/>
                    <a:pt x="12697" y="9031"/>
                    <a:pt x="12729" y="8842"/>
                  </a:cubicBezTo>
                  <a:cubicBezTo>
                    <a:pt x="12855" y="8432"/>
                    <a:pt x="12666" y="8243"/>
                    <a:pt x="12382" y="8243"/>
                  </a:cubicBezTo>
                  <a:lnTo>
                    <a:pt x="10555" y="8243"/>
                  </a:lnTo>
                  <a:lnTo>
                    <a:pt x="8192" y="4368"/>
                  </a:lnTo>
                  <a:cubicBezTo>
                    <a:pt x="8507" y="3549"/>
                    <a:pt x="8255" y="2573"/>
                    <a:pt x="7499" y="2005"/>
                  </a:cubicBezTo>
                  <a:lnTo>
                    <a:pt x="7499" y="1218"/>
                  </a:lnTo>
                  <a:cubicBezTo>
                    <a:pt x="7499" y="682"/>
                    <a:pt x="7152" y="210"/>
                    <a:pt x="6617" y="52"/>
                  </a:cubicBezTo>
                  <a:cubicBezTo>
                    <a:pt x="6495" y="18"/>
                    <a:pt x="6374" y="1"/>
                    <a:pt x="6256" y="1"/>
                  </a:cubicBezTo>
                  <a:close/>
                </a:path>
              </a:pathLst>
            </a:custGeom>
            <a:solidFill>
              <a:sysClr val="window" lastClr="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grpSp>
      <p:sp>
        <p:nvSpPr>
          <p:cNvPr id="2" name="Rectangle 1"/>
          <p:cNvSpPr/>
          <p:nvPr/>
        </p:nvSpPr>
        <p:spPr>
          <a:xfrm>
            <a:off x="3467412" y="578890"/>
            <a:ext cx="2191177" cy="400110"/>
          </a:xfrm>
          <a:prstGeom prst="rect">
            <a:avLst/>
          </a:prstGeom>
        </p:spPr>
        <p:txBody>
          <a:bodyPr wrap="none">
            <a:spAutoFit/>
          </a:bodyPr>
          <a:lstStyle/>
          <a:p>
            <a:pPr algn="ctr"/>
            <a:r>
              <a:rPr lang="id-ID" sz="2000" b="1" dirty="0">
                <a:latin typeface="Cambria" panose="02040503050406030204" pitchFamily="18" charset="0"/>
                <a:ea typeface="Cambria" panose="02040503050406030204" pitchFamily="18" charset="0"/>
              </a:rPr>
              <a:t>Fungsi komputer</a:t>
            </a:r>
          </a:p>
        </p:txBody>
      </p:sp>
      <p:sp>
        <p:nvSpPr>
          <p:cNvPr id="61" name="Rectangle 60"/>
          <p:cNvSpPr/>
          <p:nvPr/>
        </p:nvSpPr>
        <p:spPr>
          <a:xfrm>
            <a:off x="834441" y="3217686"/>
            <a:ext cx="1747623" cy="1200329"/>
          </a:xfrm>
          <a:prstGeom prst="rect">
            <a:avLst/>
          </a:prstGeom>
        </p:spPr>
        <p:txBody>
          <a:bodyPr wrap="square">
            <a:spAutoFit/>
          </a:bodyPr>
          <a:lstStyle/>
          <a:p>
            <a:pPr algn="ctr"/>
            <a:r>
              <a:rPr lang="id-ID" dirty="0">
                <a:latin typeface="Cambria" panose="02040503050406030204" pitchFamily="18" charset="0"/>
                <a:ea typeface="Cambria" panose="02040503050406030204" pitchFamily="18" charset="0"/>
              </a:rPr>
              <a:t>Melakukan pengolahan data (</a:t>
            </a:r>
            <a:r>
              <a:rPr lang="id-ID" i="1" dirty="0">
                <a:latin typeface="Cambria" panose="02040503050406030204" pitchFamily="18" charset="0"/>
                <a:ea typeface="Cambria" panose="02040503050406030204" pitchFamily="18" charset="0"/>
              </a:rPr>
              <a:t>data processing</a:t>
            </a:r>
            <a:r>
              <a:rPr lang="id-ID" dirty="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sp>
        <p:nvSpPr>
          <p:cNvPr id="62" name="Rectangle 61"/>
          <p:cNvSpPr/>
          <p:nvPr/>
        </p:nvSpPr>
        <p:spPr>
          <a:xfrm>
            <a:off x="2633251" y="3243827"/>
            <a:ext cx="1897299" cy="1200329"/>
          </a:xfrm>
          <a:prstGeom prst="rect">
            <a:avLst/>
          </a:prstGeom>
        </p:spPr>
        <p:txBody>
          <a:bodyPr wrap="square">
            <a:spAutoFit/>
          </a:bodyPr>
          <a:lstStyle/>
          <a:p>
            <a:pPr algn="ctr"/>
            <a:r>
              <a:rPr lang="id-ID" dirty="0">
                <a:latin typeface="Cambria" panose="02040503050406030204" pitchFamily="18" charset="0"/>
                <a:ea typeface="Cambria" panose="02040503050406030204" pitchFamily="18" charset="0"/>
              </a:rPr>
              <a:t>Melakukan penyimpanan data (</a:t>
            </a:r>
            <a:r>
              <a:rPr lang="id-ID" i="1" dirty="0">
                <a:latin typeface="Cambria" panose="02040503050406030204" pitchFamily="18" charset="0"/>
                <a:ea typeface="Cambria" panose="02040503050406030204" pitchFamily="18" charset="0"/>
              </a:rPr>
              <a:t>data storage</a:t>
            </a:r>
            <a:r>
              <a:rPr lang="id-ID" dirty="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sp>
        <p:nvSpPr>
          <p:cNvPr id="63" name="Rectangle 62"/>
          <p:cNvSpPr/>
          <p:nvPr/>
        </p:nvSpPr>
        <p:spPr>
          <a:xfrm>
            <a:off x="4653411" y="3217687"/>
            <a:ext cx="1731106" cy="1200329"/>
          </a:xfrm>
          <a:prstGeom prst="rect">
            <a:avLst/>
          </a:prstGeom>
        </p:spPr>
        <p:txBody>
          <a:bodyPr wrap="square" anchor="ctr">
            <a:spAutoFit/>
          </a:bodyPr>
          <a:lstStyle/>
          <a:p>
            <a:pPr algn="ctr"/>
            <a:r>
              <a:rPr lang="id-ID" dirty="0">
                <a:latin typeface="Cambria" panose="02040503050406030204" pitchFamily="18" charset="0"/>
                <a:ea typeface="Cambria" panose="02040503050406030204" pitchFamily="18" charset="0"/>
              </a:rPr>
              <a:t>Melakukan pemindahan data (</a:t>
            </a:r>
            <a:r>
              <a:rPr lang="id-ID" i="1" dirty="0">
                <a:latin typeface="Cambria" panose="02040503050406030204" pitchFamily="18" charset="0"/>
                <a:ea typeface="Cambria" panose="02040503050406030204" pitchFamily="18" charset="0"/>
              </a:rPr>
              <a:t>data movement</a:t>
            </a:r>
            <a:r>
              <a:rPr lang="id-ID" dirty="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sp>
        <p:nvSpPr>
          <p:cNvPr id="64" name="Rectangle 63"/>
          <p:cNvSpPr/>
          <p:nvPr/>
        </p:nvSpPr>
        <p:spPr>
          <a:xfrm>
            <a:off x="6750025" y="3243124"/>
            <a:ext cx="1348590" cy="923330"/>
          </a:xfrm>
          <a:prstGeom prst="rect">
            <a:avLst/>
          </a:prstGeom>
        </p:spPr>
        <p:txBody>
          <a:bodyPr wrap="square" anchor="ctr">
            <a:spAutoFit/>
          </a:bodyPr>
          <a:lstStyle/>
          <a:p>
            <a:pPr algn="ctr"/>
            <a:r>
              <a:rPr lang="id-ID" dirty="0">
                <a:latin typeface="Cambria" panose="02040503050406030204" pitchFamily="18" charset="0"/>
                <a:ea typeface="Cambria" panose="02040503050406030204" pitchFamily="18" charset="0"/>
              </a:rPr>
              <a:t>Melakukan operasi kontrol.</a:t>
            </a:r>
          </a:p>
        </p:txBody>
      </p:sp>
      <p:grpSp>
        <p:nvGrpSpPr>
          <p:cNvPr id="66" name="Google Shape;10978;p139"/>
          <p:cNvGrpSpPr/>
          <p:nvPr/>
        </p:nvGrpSpPr>
        <p:grpSpPr>
          <a:xfrm rot="19263376">
            <a:off x="7188422" y="1531698"/>
            <a:ext cx="491715" cy="491715"/>
            <a:chOff x="2676100" y="832575"/>
            <a:chExt cx="483125" cy="483125"/>
          </a:xfrm>
          <a:solidFill>
            <a:schemeClr val="bg1"/>
          </a:solidFill>
        </p:grpSpPr>
        <p:sp>
          <p:nvSpPr>
            <p:cNvPr id="67" name="Google Shape;10979;p139"/>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8" name="Google Shape;10980;p139"/>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9" name="Google Shape;10981;p139"/>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70" name="Google Shape;12405;p143"/>
          <p:cNvGrpSpPr/>
          <p:nvPr/>
        </p:nvGrpSpPr>
        <p:grpSpPr>
          <a:xfrm>
            <a:off x="3389037" y="1548259"/>
            <a:ext cx="449134" cy="441483"/>
            <a:chOff x="-46401050" y="2333325"/>
            <a:chExt cx="300125" cy="300100"/>
          </a:xfrm>
          <a:solidFill>
            <a:schemeClr val="bg1"/>
          </a:solidFill>
        </p:grpSpPr>
        <p:sp>
          <p:nvSpPr>
            <p:cNvPr id="71" name="Google Shape;12406;p143"/>
            <p:cNvSpPr/>
            <p:nvPr/>
          </p:nvSpPr>
          <p:spPr>
            <a:xfrm>
              <a:off x="-46401050" y="2333325"/>
              <a:ext cx="300125" cy="300100"/>
            </a:xfrm>
            <a:custGeom>
              <a:avLst/>
              <a:gdLst/>
              <a:ahLst/>
              <a:cxnLst/>
              <a:rect l="l" t="t" r="r" b="b"/>
              <a:pathLst>
                <a:path w="12005" h="12004" extrusionOk="0">
                  <a:moveTo>
                    <a:pt x="7719" y="725"/>
                  </a:moveTo>
                  <a:lnTo>
                    <a:pt x="7719" y="2111"/>
                  </a:lnTo>
                  <a:lnTo>
                    <a:pt x="7026" y="2111"/>
                  </a:lnTo>
                  <a:lnTo>
                    <a:pt x="7026" y="725"/>
                  </a:lnTo>
                  <a:close/>
                  <a:moveTo>
                    <a:pt x="9137" y="725"/>
                  </a:moveTo>
                  <a:lnTo>
                    <a:pt x="9137" y="3498"/>
                  </a:lnTo>
                  <a:lnTo>
                    <a:pt x="2805" y="3498"/>
                  </a:lnTo>
                  <a:lnTo>
                    <a:pt x="2805" y="725"/>
                  </a:lnTo>
                  <a:lnTo>
                    <a:pt x="6302" y="725"/>
                  </a:lnTo>
                  <a:lnTo>
                    <a:pt x="6302" y="2489"/>
                  </a:lnTo>
                  <a:cubicBezTo>
                    <a:pt x="6302" y="2678"/>
                    <a:pt x="6459" y="2836"/>
                    <a:pt x="6648" y="2836"/>
                  </a:cubicBezTo>
                  <a:lnTo>
                    <a:pt x="8066" y="2836"/>
                  </a:lnTo>
                  <a:cubicBezTo>
                    <a:pt x="8255" y="2836"/>
                    <a:pt x="8413" y="2678"/>
                    <a:pt x="8413" y="2489"/>
                  </a:cubicBezTo>
                  <a:lnTo>
                    <a:pt x="8413" y="725"/>
                  </a:lnTo>
                  <a:close/>
                  <a:moveTo>
                    <a:pt x="2080" y="725"/>
                  </a:moveTo>
                  <a:lnTo>
                    <a:pt x="2080" y="3876"/>
                  </a:lnTo>
                  <a:cubicBezTo>
                    <a:pt x="2080" y="4065"/>
                    <a:pt x="2238" y="4222"/>
                    <a:pt x="2427" y="4222"/>
                  </a:cubicBezTo>
                  <a:lnTo>
                    <a:pt x="9452" y="4222"/>
                  </a:lnTo>
                  <a:cubicBezTo>
                    <a:pt x="9641" y="4222"/>
                    <a:pt x="9799" y="4065"/>
                    <a:pt x="9799" y="3876"/>
                  </a:cubicBezTo>
                  <a:lnTo>
                    <a:pt x="9799" y="1166"/>
                  </a:lnTo>
                  <a:lnTo>
                    <a:pt x="11217" y="2584"/>
                  </a:lnTo>
                  <a:lnTo>
                    <a:pt x="11217" y="11311"/>
                  </a:lnTo>
                  <a:lnTo>
                    <a:pt x="662" y="11311"/>
                  </a:lnTo>
                  <a:lnTo>
                    <a:pt x="662" y="725"/>
                  </a:lnTo>
                  <a:close/>
                  <a:moveTo>
                    <a:pt x="347" y="1"/>
                  </a:moveTo>
                  <a:cubicBezTo>
                    <a:pt x="158" y="1"/>
                    <a:pt x="1" y="158"/>
                    <a:pt x="1" y="347"/>
                  </a:cubicBezTo>
                  <a:lnTo>
                    <a:pt x="1" y="11657"/>
                  </a:lnTo>
                  <a:cubicBezTo>
                    <a:pt x="1" y="11846"/>
                    <a:pt x="158" y="12004"/>
                    <a:pt x="347" y="12004"/>
                  </a:cubicBezTo>
                  <a:lnTo>
                    <a:pt x="11658" y="12004"/>
                  </a:lnTo>
                  <a:cubicBezTo>
                    <a:pt x="11847" y="12004"/>
                    <a:pt x="12004" y="11846"/>
                    <a:pt x="12004" y="11657"/>
                  </a:cubicBezTo>
                  <a:lnTo>
                    <a:pt x="12004" y="2489"/>
                  </a:lnTo>
                  <a:cubicBezTo>
                    <a:pt x="11941" y="2395"/>
                    <a:pt x="11878" y="2300"/>
                    <a:pt x="11847" y="2237"/>
                  </a:cubicBezTo>
                  <a:lnTo>
                    <a:pt x="9736" y="127"/>
                  </a:lnTo>
                  <a:cubicBezTo>
                    <a:pt x="9641" y="32"/>
                    <a:pt x="9578" y="1"/>
                    <a:pt x="94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2407;p143"/>
            <p:cNvSpPr/>
            <p:nvPr/>
          </p:nvSpPr>
          <p:spPr>
            <a:xfrm>
              <a:off x="-46366400" y="2580650"/>
              <a:ext cx="35475" cy="17350"/>
            </a:xfrm>
            <a:custGeom>
              <a:avLst/>
              <a:gdLst/>
              <a:ahLst/>
              <a:cxnLst/>
              <a:rect l="l" t="t" r="r" b="b"/>
              <a:pathLst>
                <a:path w="1419" h="694" extrusionOk="0">
                  <a:moveTo>
                    <a:pt x="348" y="0"/>
                  </a:moveTo>
                  <a:cubicBezTo>
                    <a:pt x="159" y="0"/>
                    <a:pt x="1" y="158"/>
                    <a:pt x="1" y="347"/>
                  </a:cubicBezTo>
                  <a:cubicBezTo>
                    <a:pt x="1" y="536"/>
                    <a:pt x="159" y="693"/>
                    <a:pt x="348" y="693"/>
                  </a:cubicBezTo>
                  <a:lnTo>
                    <a:pt x="1041" y="693"/>
                  </a:lnTo>
                  <a:cubicBezTo>
                    <a:pt x="1261" y="693"/>
                    <a:pt x="1419" y="536"/>
                    <a:pt x="1419" y="347"/>
                  </a:cubicBezTo>
                  <a:cubicBezTo>
                    <a:pt x="1419" y="158"/>
                    <a:pt x="1261" y="0"/>
                    <a:pt x="104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2408;p143"/>
            <p:cNvSpPr/>
            <p:nvPr/>
          </p:nvSpPr>
          <p:spPr>
            <a:xfrm>
              <a:off x="-46313625" y="2457775"/>
              <a:ext cx="122900" cy="122100"/>
            </a:xfrm>
            <a:custGeom>
              <a:avLst/>
              <a:gdLst/>
              <a:ahLst/>
              <a:cxnLst/>
              <a:rect l="l" t="t" r="r" b="b"/>
              <a:pathLst>
                <a:path w="4916" h="4884" extrusionOk="0">
                  <a:moveTo>
                    <a:pt x="2458" y="662"/>
                  </a:moveTo>
                  <a:cubicBezTo>
                    <a:pt x="3435" y="662"/>
                    <a:pt x="4222" y="1450"/>
                    <a:pt x="4222" y="2426"/>
                  </a:cubicBezTo>
                  <a:cubicBezTo>
                    <a:pt x="4222" y="3403"/>
                    <a:pt x="3435" y="4190"/>
                    <a:pt x="2458" y="4190"/>
                  </a:cubicBezTo>
                  <a:cubicBezTo>
                    <a:pt x="1450" y="4190"/>
                    <a:pt x="662" y="3403"/>
                    <a:pt x="662" y="2426"/>
                  </a:cubicBezTo>
                  <a:cubicBezTo>
                    <a:pt x="662" y="1450"/>
                    <a:pt x="1450" y="662"/>
                    <a:pt x="2458" y="662"/>
                  </a:cubicBezTo>
                  <a:close/>
                  <a:moveTo>
                    <a:pt x="2458" y="0"/>
                  </a:moveTo>
                  <a:cubicBezTo>
                    <a:pt x="1103" y="0"/>
                    <a:pt x="1" y="1103"/>
                    <a:pt x="1" y="2426"/>
                  </a:cubicBezTo>
                  <a:cubicBezTo>
                    <a:pt x="1" y="3781"/>
                    <a:pt x="1103" y="4884"/>
                    <a:pt x="2458" y="4884"/>
                  </a:cubicBezTo>
                  <a:cubicBezTo>
                    <a:pt x="3781" y="4884"/>
                    <a:pt x="4884" y="3749"/>
                    <a:pt x="4884" y="2426"/>
                  </a:cubicBezTo>
                  <a:cubicBezTo>
                    <a:pt x="4916" y="1103"/>
                    <a:pt x="3813" y="0"/>
                    <a:pt x="24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799857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CE6F2"/>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Pentagon 4"/>
          <p:cNvSpPr/>
          <p:nvPr/>
        </p:nvSpPr>
        <p:spPr>
          <a:xfrm rot="5400000">
            <a:off x="379030" y="410155"/>
            <a:ext cx="3502550" cy="268224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6" name="Oval 5"/>
          <p:cNvSpPr/>
          <p:nvPr/>
        </p:nvSpPr>
        <p:spPr>
          <a:xfrm>
            <a:off x="1843966" y="388856"/>
            <a:ext cx="572679" cy="572679"/>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3300" b="1" dirty="0">
                <a:solidFill>
                  <a:prstClr val="black"/>
                </a:solidFill>
                <a:latin typeface="Cambria" panose="02040503050406030204" pitchFamily="18" charset="0"/>
                <a:ea typeface="Cambria" panose="02040503050406030204" pitchFamily="18" charset="0"/>
              </a:rPr>
              <a:t>A</a:t>
            </a:r>
          </a:p>
        </p:txBody>
      </p:sp>
      <p:sp>
        <p:nvSpPr>
          <p:cNvPr id="7" name="TextBox 6"/>
          <p:cNvSpPr txBox="1"/>
          <p:nvPr/>
        </p:nvSpPr>
        <p:spPr>
          <a:xfrm>
            <a:off x="789186" y="1497359"/>
            <a:ext cx="2682240" cy="507831"/>
          </a:xfrm>
          <a:prstGeom prst="rect">
            <a:avLst/>
          </a:prstGeom>
          <a:noFill/>
        </p:spPr>
        <p:txBody>
          <a:bodyPr wrap="square" rtlCol="0" anchor="ctr">
            <a:spAutoFit/>
          </a:bodyPr>
          <a:lstStyle/>
          <a:p>
            <a:pPr algn="ctr" defTabSz="685800">
              <a:defRPr/>
            </a:pPr>
            <a:r>
              <a:rPr lang="nl-NL" sz="2700" b="1" dirty="0">
                <a:solidFill>
                  <a:prstClr val="black"/>
                </a:solidFill>
                <a:latin typeface="Cambria" panose="02040503050406030204" pitchFamily="18" charset="0"/>
                <a:ea typeface="Cambria" panose="02040503050406030204" pitchFamily="18" charset="0"/>
              </a:rPr>
              <a:t>Gerbang Logika</a:t>
            </a:r>
            <a:endParaRPr lang="en-US" sz="2700" b="1" dirty="0">
              <a:solidFill>
                <a:prstClr val="black"/>
              </a:solidFill>
              <a:latin typeface="Cambria" panose="02040503050406030204" pitchFamily="18" charset="0"/>
              <a:ea typeface="Cambria" panose="02040503050406030204" pitchFamily="18" charset="0"/>
            </a:endParaRPr>
          </a:p>
        </p:txBody>
      </p:sp>
      <p:pic>
        <p:nvPicPr>
          <p:cNvPr id="1026" name="Picture 2">
            <a:extLst>
              <a:ext uri="{FF2B5EF4-FFF2-40B4-BE49-F238E27FC236}">
                <a16:creationId xmlns:a16="http://schemas.microsoft.com/office/drawing/2014/main" xmlns="" id="{19B3D11E-EA6E-35EB-483D-FCFEE3AC72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90838"/>
            <a:ext cx="4457700" cy="4572000"/>
          </a:xfrm>
          <a:prstGeom prst="rect">
            <a:avLst/>
          </a:prstGeom>
          <a:solidFill>
            <a:schemeClr val="accent1">
              <a:lumMod val="20000"/>
              <a:lumOff val="80000"/>
            </a:schemeClr>
          </a:solidFill>
        </p:spPr>
      </p:pic>
    </p:spTree>
    <p:extLst>
      <p:ext uri="{BB962C8B-B14F-4D97-AF65-F5344CB8AC3E}">
        <p14:creationId xmlns:p14="http://schemas.microsoft.com/office/powerpoint/2010/main" val="20988587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3"/>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3" y="-23290"/>
            <a:ext cx="6872235" cy="1568946"/>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3" name="Rounded Rectangle 12"/>
          <p:cNvSpPr/>
          <p:nvPr/>
        </p:nvSpPr>
        <p:spPr>
          <a:xfrm>
            <a:off x="1102143" y="666075"/>
            <a:ext cx="6872235" cy="2355725"/>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prstClr val="white"/>
              </a:solidFill>
              <a:latin typeface="Calibri"/>
            </a:endParaRPr>
          </a:p>
        </p:txBody>
      </p:sp>
      <p:sp>
        <p:nvSpPr>
          <p:cNvPr id="14" name="Rounded Rectangle 13"/>
          <p:cNvSpPr/>
          <p:nvPr/>
        </p:nvSpPr>
        <p:spPr>
          <a:xfrm>
            <a:off x="976868" y="483518"/>
            <a:ext cx="7135080" cy="2754306"/>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a:endParaRPr>
          </a:p>
        </p:txBody>
      </p:sp>
      <p:sp>
        <p:nvSpPr>
          <p:cNvPr id="8" name="Content Placeholder 2"/>
          <p:cNvSpPr>
            <a:spLocks noGrp="1"/>
          </p:cNvSpPr>
          <p:nvPr>
            <p:ph idx="1"/>
          </p:nvPr>
        </p:nvSpPr>
        <p:spPr>
          <a:xfrm>
            <a:off x="1211150" y="781819"/>
            <a:ext cx="6601210" cy="2088232"/>
          </a:xfrm>
        </p:spPr>
        <p:txBody>
          <a:bodyPr>
            <a:normAutofit lnSpcReduction="10000"/>
          </a:bodyPr>
          <a:lstStyle/>
          <a:p>
            <a:pPr marL="0" indent="0" algn="just">
              <a:buNone/>
            </a:pPr>
            <a:r>
              <a:rPr lang="id-ID" sz="2000" i="1" dirty="0">
                <a:latin typeface="Cambria" panose="02040503050406030204" pitchFamily="18" charset="0"/>
                <a:ea typeface="Cambria" panose="02040503050406030204" pitchFamily="18" charset="0"/>
              </a:rPr>
              <a:t>Hardware</a:t>
            </a:r>
            <a:r>
              <a:rPr lang="id-ID" sz="2000" dirty="0">
                <a:latin typeface="Cambria" panose="02040503050406030204" pitchFamily="18" charset="0"/>
                <a:ea typeface="Cambria" panose="02040503050406030204" pitchFamily="18" charset="0"/>
              </a:rPr>
              <a:t> komputer dalam melakukan prosesnya terdiri atas  beberapa bagian, yaitu:</a:t>
            </a:r>
          </a:p>
          <a:p>
            <a:pPr marL="457200" indent="-457200" algn="just">
              <a:buFont typeface="+mj-lt"/>
              <a:buAutoNum type="alphaLcPeriod"/>
            </a:pPr>
            <a:r>
              <a:rPr lang="id-ID" sz="2000" b="1" dirty="0">
                <a:latin typeface="Cambria" panose="02040503050406030204" pitchFamily="18" charset="0"/>
                <a:ea typeface="Cambria" panose="02040503050406030204" pitchFamily="18" charset="0"/>
              </a:rPr>
              <a:t>CPU</a:t>
            </a:r>
            <a:r>
              <a:rPr lang="id-ID" sz="2000" dirty="0">
                <a:latin typeface="Cambria" panose="02040503050406030204" pitchFamily="18" charset="0"/>
                <a:ea typeface="Cambria" panose="02040503050406030204" pitchFamily="18" charset="0"/>
              </a:rPr>
              <a:t>, berfungsi sebagai pusat pengolah data.</a:t>
            </a:r>
          </a:p>
          <a:p>
            <a:pPr marL="457200" indent="-457200" algn="just">
              <a:buFont typeface="+mj-lt"/>
              <a:buAutoNum type="alphaLcPeriod"/>
            </a:pPr>
            <a:r>
              <a:rPr lang="id-ID" sz="2000" b="1" dirty="0">
                <a:latin typeface="Cambria" panose="02040503050406030204" pitchFamily="18" charset="0"/>
                <a:ea typeface="Cambria" panose="02040503050406030204" pitchFamily="18" charset="0"/>
              </a:rPr>
              <a:t>Memori</a:t>
            </a:r>
            <a:r>
              <a:rPr lang="id-ID" sz="2000" dirty="0">
                <a:latin typeface="Cambria" panose="02040503050406030204" pitchFamily="18" charset="0"/>
                <a:ea typeface="Cambria" panose="02040503050406030204" pitchFamily="18" charset="0"/>
              </a:rPr>
              <a:t>, bertugas melakukan penyimpanan data.</a:t>
            </a:r>
          </a:p>
          <a:p>
            <a:pPr marL="457200" indent="-457200" algn="just">
              <a:buFont typeface="+mj-lt"/>
              <a:buAutoNum type="alphaLcPeriod"/>
            </a:pPr>
            <a:r>
              <a:rPr lang="id-ID" sz="2000" b="1" dirty="0">
                <a:latin typeface="Cambria" panose="02040503050406030204" pitchFamily="18" charset="0"/>
                <a:ea typeface="Cambria" panose="02040503050406030204" pitchFamily="18" charset="0"/>
              </a:rPr>
              <a:t>Perangkat </a:t>
            </a:r>
            <a:r>
              <a:rPr lang="id-ID" sz="2000" b="1" i="1" dirty="0">
                <a:latin typeface="Cambria" panose="02040503050406030204" pitchFamily="18" charset="0"/>
                <a:ea typeface="Cambria" panose="02040503050406030204" pitchFamily="18" charset="0"/>
              </a:rPr>
              <a:t>input</a:t>
            </a:r>
            <a:r>
              <a:rPr lang="id-ID" sz="2000" b="1" dirty="0">
                <a:latin typeface="Cambria" panose="02040503050406030204" pitchFamily="18" charset="0"/>
                <a:ea typeface="Cambria" panose="02040503050406030204" pitchFamily="18" charset="0"/>
              </a:rPr>
              <a:t> dan </a:t>
            </a:r>
            <a:r>
              <a:rPr lang="id-ID" sz="2000" b="1" i="1" dirty="0">
                <a:latin typeface="Cambria" panose="02040503050406030204" pitchFamily="18" charset="0"/>
                <a:ea typeface="Cambria" panose="02040503050406030204" pitchFamily="18" charset="0"/>
              </a:rPr>
              <a:t>output</a:t>
            </a:r>
            <a:r>
              <a:rPr lang="id-ID" sz="2000" dirty="0">
                <a:latin typeface="Cambria" panose="02040503050406030204" pitchFamily="18" charset="0"/>
                <a:ea typeface="Cambria" panose="02040503050406030204" pitchFamily="18" charset="0"/>
              </a:rPr>
              <a:t>, berfungsi menjembatani proses masukan dan keluarkan data.</a:t>
            </a:r>
          </a:p>
        </p:txBody>
      </p:sp>
    </p:spTree>
    <p:extLst>
      <p:ext uri="{BB962C8B-B14F-4D97-AF65-F5344CB8AC3E}">
        <p14:creationId xmlns:p14="http://schemas.microsoft.com/office/powerpoint/2010/main" val="40277599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0" y="0"/>
            <a:ext cx="9144000" cy="5143500"/>
          </a:xfrm>
          <a:prstGeom prst="rect">
            <a:avLst/>
          </a:prstGeom>
          <a:pattFill prst="wdDnDiag">
            <a:fgClr>
              <a:schemeClr val="accent6">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3" name="Rounded Rectangle 42"/>
          <p:cNvSpPr/>
          <p:nvPr/>
        </p:nvSpPr>
        <p:spPr>
          <a:xfrm>
            <a:off x="539552" y="555526"/>
            <a:ext cx="8089884" cy="4587974"/>
          </a:xfrm>
          <a:prstGeom prst="roundRect">
            <a:avLst>
              <a:gd name="adj" fmla="val 12483"/>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043608" y="681540"/>
            <a:ext cx="6984776" cy="702078"/>
          </a:xfrm>
        </p:spPr>
        <p:txBody>
          <a:bodyPr>
            <a:noAutofit/>
          </a:bodyPr>
          <a:lstStyle/>
          <a:p>
            <a:pPr marL="0" indent="0" algn="ctr">
              <a:buNone/>
            </a:pPr>
            <a:r>
              <a:rPr lang="id-ID" sz="2000" dirty="0">
                <a:latin typeface="Cambria" panose="02040503050406030204" pitchFamily="18" charset="0"/>
                <a:ea typeface="Cambria" panose="02040503050406030204" pitchFamily="18" charset="0"/>
              </a:rPr>
              <a:t>Sistem interkoneksi, merupakan proses komunikasi data antara CPU, memori, dan perangkat I/0.</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40" name="Group 39"/>
          <p:cNvGrpSpPr/>
          <p:nvPr/>
        </p:nvGrpSpPr>
        <p:grpSpPr>
          <a:xfrm>
            <a:off x="1328418" y="1609465"/>
            <a:ext cx="6415155" cy="2827526"/>
            <a:chOff x="1272403" y="1659446"/>
            <a:chExt cx="6415155" cy="2827526"/>
          </a:xfrm>
        </p:grpSpPr>
        <p:grpSp>
          <p:nvGrpSpPr>
            <p:cNvPr id="17" name="Group 16"/>
            <p:cNvGrpSpPr/>
            <p:nvPr/>
          </p:nvGrpSpPr>
          <p:grpSpPr>
            <a:xfrm>
              <a:off x="4860032" y="1659446"/>
              <a:ext cx="2827526" cy="2827526"/>
              <a:chOff x="4480778" y="1222811"/>
              <a:chExt cx="3129925" cy="3129925"/>
            </a:xfrm>
          </p:grpSpPr>
          <p:sp>
            <p:nvSpPr>
              <p:cNvPr id="14" name="Oval 13"/>
              <p:cNvSpPr/>
              <p:nvPr/>
            </p:nvSpPr>
            <p:spPr>
              <a:xfrm>
                <a:off x="4480778" y="1222811"/>
                <a:ext cx="3129925" cy="3129925"/>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4747173" y="1779662"/>
                <a:ext cx="2527550" cy="2304256"/>
                <a:chOff x="4712380" y="1923678"/>
                <a:chExt cx="2527550" cy="2304256"/>
              </a:xfrm>
            </p:grpSpPr>
            <p:sp>
              <p:nvSpPr>
                <p:cNvPr id="2" name="Oval 1"/>
                <p:cNvSpPr/>
                <p:nvPr/>
              </p:nvSpPr>
              <p:spPr>
                <a:xfrm>
                  <a:off x="5508104" y="2427734"/>
                  <a:ext cx="1008112" cy="1008112"/>
                </a:xfrm>
                <a:prstGeom prst="ellipse">
                  <a:avLst/>
                </a:prstGeom>
                <a:no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solidFill>
                  </a:endParaRPr>
                </a:p>
              </p:txBody>
            </p:sp>
            <p:sp>
              <p:nvSpPr>
                <p:cNvPr id="7" name="Oval 6"/>
                <p:cNvSpPr/>
                <p:nvPr/>
              </p:nvSpPr>
              <p:spPr>
                <a:xfrm>
                  <a:off x="5518844" y="3219822"/>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8" name="Oval 7"/>
                <p:cNvSpPr/>
                <p:nvPr/>
              </p:nvSpPr>
              <p:spPr>
                <a:xfrm>
                  <a:off x="6156176" y="1954154"/>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9" name="Oval 8"/>
                <p:cNvSpPr/>
                <p:nvPr/>
              </p:nvSpPr>
              <p:spPr>
                <a:xfrm>
                  <a:off x="4860032" y="1923678"/>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10" name="Rectangle 9"/>
                <p:cNvSpPr/>
                <p:nvPr/>
              </p:nvSpPr>
              <p:spPr>
                <a:xfrm>
                  <a:off x="5361664" y="2656498"/>
                  <a:ext cx="1298567" cy="545109"/>
                </a:xfrm>
                <a:prstGeom prst="rect">
                  <a:avLst/>
                </a:prstGeom>
                <a:ln>
                  <a:noFill/>
                </a:ln>
              </p:spPr>
              <p:txBody>
                <a:bodyPr wrap="square">
                  <a:spAutoFit/>
                </a:bodyPr>
                <a:lstStyle/>
                <a:p>
                  <a:pPr algn="ctr"/>
                  <a:r>
                    <a:rPr lang="en-US" sz="1300" i="1" dirty="0">
                      <a:latin typeface="Cambria" panose="02040503050406030204" pitchFamily="18" charset="0"/>
                      <a:ea typeface="Cambria" panose="02040503050406030204" pitchFamily="18" charset="0"/>
                    </a:rPr>
                    <a:t>Inter connection</a:t>
                  </a:r>
                </a:p>
              </p:txBody>
            </p:sp>
            <p:sp>
              <p:nvSpPr>
                <p:cNvPr id="11" name="Rectangle 10"/>
                <p:cNvSpPr/>
                <p:nvPr/>
              </p:nvSpPr>
              <p:spPr>
                <a:xfrm>
                  <a:off x="4712380" y="2273845"/>
                  <a:ext cx="1298568" cy="307777"/>
                </a:xfrm>
                <a:prstGeom prst="rect">
                  <a:avLst/>
                </a:prstGeom>
                <a:ln>
                  <a:noFill/>
                </a:ln>
              </p:spPr>
              <p:txBody>
                <a:bodyPr wrap="square">
                  <a:spAutoFit/>
                </a:bodyPr>
                <a:lstStyle/>
                <a:p>
                  <a:pPr algn="ctr"/>
                  <a:r>
                    <a:rPr lang="en-US" sz="1400" dirty="0">
                      <a:latin typeface="Cambria" panose="02040503050406030204" pitchFamily="18" charset="0"/>
                      <a:ea typeface="Cambria" panose="02040503050406030204" pitchFamily="18" charset="0"/>
                    </a:rPr>
                    <a:t>CPU</a:t>
                  </a:r>
                </a:p>
              </p:txBody>
            </p:sp>
            <p:sp>
              <p:nvSpPr>
                <p:cNvPr id="12" name="Rectangle 11"/>
                <p:cNvSpPr/>
                <p:nvPr/>
              </p:nvSpPr>
              <p:spPr>
                <a:xfrm>
                  <a:off x="6078110" y="2301476"/>
                  <a:ext cx="1161820" cy="307777"/>
                </a:xfrm>
                <a:prstGeom prst="rect">
                  <a:avLst/>
                </a:prstGeom>
                <a:ln>
                  <a:noFill/>
                </a:ln>
              </p:spPr>
              <p:txBody>
                <a:bodyPr wrap="square">
                  <a:spAutoFit/>
                </a:bodyPr>
                <a:lstStyle/>
                <a:p>
                  <a:pPr algn="ctr"/>
                  <a:r>
                    <a:rPr lang="en-US" sz="1400" i="1" dirty="0">
                      <a:latin typeface="Cambria" panose="02040503050406030204" pitchFamily="18" charset="0"/>
                      <a:ea typeface="Cambria" panose="02040503050406030204" pitchFamily="18" charset="0"/>
                    </a:rPr>
                    <a:t>Memory</a:t>
                  </a:r>
                </a:p>
              </p:txBody>
            </p:sp>
            <p:sp>
              <p:nvSpPr>
                <p:cNvPr id="13" name="Rectangle 12"/>
                <p:cNvSpPr/>
                <p:nvPr/>
              </p:nvSpPr>
              <p:spPr>
                <a:xfrm>
                  <a:off x="5539112" y="3466202"/>
                  <a:ext cx="998584" cy="523220"/>
                </a:xfrm>
                <a:prstGeom prst="rect">
                  <a:avLst/>
                </a:prstGeom>
                <a:ln>
                  <a:noFill/>
                </a:ln>
              </p:spPr>
              <p:txBody>
                <a:bodyPr wrap="square">
                  <a:spAutoFit/>
                </a:bodyPr>
                <a:lstStyle/>
                <a:p>
                  <a:pPr algn="ctr"/>
                  <a:r>
                    <a:rPr lang="en-US" sz="1400" i="1" dirty="0">
                      <a:latin typeface="Cambria" panose="02040503050406030204" pitchFamily="18" charset="0"/>
                      <a:ea typeface="Cambria" panose="02040503050406030204" pitchFamily="18" charset="0"/>
                    </a:rPr>
                    <a:t>1/10 Device</a:t>
                  </a:r>
                </a:p>
              </p:txBody>
            </p:sp>
          </p:grpSp>
        </p:grpSp>
        <p:grpSp>
          <p:nvGrpSpPr>
            <p:cNvPr id="35" name="Group 34"/>
            <p:cNvGrpSpPr/>
            <p:nvPr/>
          </p:nvGrpSpPr>
          <p:grpSpPr>
            <a:xfrm>
              <a:off x="1272403" y="2686718"/>
              <a:ext cx="1126585" cy="813164"/>
              <a:chOff x="1547664" y="1779662"/>
              <a:chExt cx="1800200" cy="1299376"/>
            </a:xfrm>
          </p:grpSpPr>
          <p:grpSp>
            <p:nvGrpSpPr>
              <p:cNvPr id="27" name="Group 26"/>
              <p:cNvGrpSpPr/>
              <p:nvPr/>
            </p:nvGrpSpPr>
            <p:grpSpPr>
              <a:xfrm>
                <a:off x="1547664" y="2166138"/>
                <a:ext cx="1080120" cy="909944"/>
                <a:chOff x="1691680" y="2168325"/>
                <a:chExt cx="1080120" cy="909944"/>
              </a:xfrm>
            </p:grpSpPr>
            <p:sp>
              <p:nvSpPr>
                <p:cNvPr id="18" name="Rectangle 17"/>
                <p:cNvSpPr/>
                <p:nvPr/>
              </p:nvSpPr>
              <p:spPr>
                <a:xfrm>
                  <a:off x="1691680" y="2168325"/>
                  <a:ext cx="1080120" cy="763465"/>
                </a:xfrm>
                <a:prstGeom prst="rect">
                  <a:avLst/>
                </a:prstGeom>
                <a:solidFill>
                  <a:schemeClr val="bg1"/>
                </a:solid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1691680" y="2715766"/>
                  <a:ext cx="1080120" cy="0"/>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2195736" y="2787774"/>
                  <a:ext cx="72008" cy="72008"/>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p:cNvCxnSpPr/>
                <p:nvPr/>
              </p:nvCxnSpPr>
              <p:spPr>
                <a:xfrm>
                  <a:off x="2123728" y="2931790"/>
                  <a:ext cx="0" cy="144016"/>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339752" y="2931790"/>
                  <a:ext cx="0" cy="144016"/>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015716" y="3078269"/>
                  <a:ext cx="432048" cy="0"/>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2843808" y="1779662"/>
                <a:ext cx="504056" cy="1299376"/>
                <a:chOff x="2843808" y="1779662"/>
                <a:chExt cx="504056" cy="1299376"/>
              </a:xfrm>
            </p:grpSpPr>
            <p:sp>
              <p:nvSpPr>
                <p:cNvPr id="28" name="Rectangle 27"/>
                <p:cNvSpPr/>
                <p:nvPr/>
              </p:nvSpPr>
              <p:spPr>
                <a:xfrm>
                  <a:off x="2843808" y="1779662"/>
                  <a:ext cx="504056" cy="1299376"/>
                </a:xfrm>
                <a:prstGeom prst="rect">
                  <a:avLst/>
                </a:prstGeom>
                <a:solidFill>
                  <a:schemeClr val="bg1"/>
                </a:solidFill>
                <a:ln w="57150">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p:cNvCxnSpPr/>
                <p:nvPr/>
              </p:nvCxnSpPr>
              <p:spPr>
                <a:xfrm>
                  <a:off x="2987824" y="1995686"/>
                  <a:ext cx="216024" cy="0"/>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987824" y="2067694"/>
                  <a:ext cx="216024" cy="0"/>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987824" y="2145699"/>
                  <a:ext cx="216024" cy="0"/>
                </a:xfrm>
                <a:prstGeom prst="line">
                  <a:avLst/>
                </a:prstGeom>
                <a:ln w="28575">
                  <a:solidFill>
                    <a:srgbClr val="254061"/>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022947" y="2821591"/>
                  <a:ext cx="144016" cy="144016"/>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9" name="Group 38"/>
            <p:cNvGrpSpPr/>
            <p:nvPr/>
          </p:nvGrpSpPr>
          <p:grpSpPr>
            <a:xfrm>
              <a:off x="2195736" y="1740063"/>
              <a:ext cx="3633500" cy="2680022"/>
              <a:chOff x="2195736" y="1740063"/>
              <a:chExt cx="3633500" cy="2680022"/>
            </a:xfrm>
          </p:grpSpPr>
          <p:cxnSp>
            <p:nvCxnSpPr>
              <p:cNvPr id="37" name="Straight Connector 36"/>
              <p:cNvCxnSpPr/>
              <p:nvPr/>
            </p:nvCxnSpPr>
            <p:spPr>
              <a:xfrm flipV="1">
                <a:off x="2205439" y="1740063"/>
                <a:ext cx="3623797" cy="864096"/>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flipV="1">
                <a:off x="2195736" y="3555989"/>
                <a:ext cx="3623797" cy="864096"/>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869813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Rectangle 126"/>
          <p:cNvSpPr/>
          <p:nvPr/>
        </p:nvSpPr>
        <p:spPr>
          <a:xfrm>
            <a:off x="0" y="0"/>
            <a:ext cx="9144000" cy="5143500"/>
          </a:xfrm>
          <a:prstGeom prst="rect">
            <a:avLst/>
          </a:prstGeom>
          <a:pattFill prst="wdDnDiag">
            <a:fgClr>
              <a:schemeClr val="accent6">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28" name="Rounded Rectangle 127"/>
          <p:cNvSpPr/>
          <p:nvPr/>
        </p:nvSpPr>
        <p:spPr>
          <a:xfrm>
            <a:off x="539552" y="555526"/>
            <a:ext cx="8089884" cy="4587974"/>
          </a:xfrm>
          <a:prstGeom prst="roundRect">
            <a:avLst>
              <a:gd name="adj" fmla="val 12483"/>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txBox="1">
            <a:spLocks/>
          </p:cNvSpPr>
          <p:nvPr/>
        </p:nvSpPr>
        <p:spPr>
          <a:xfrm>
            <a:off x="5289665" y="3764372"/>
            <a:ext cx="2445216" cy="719516"/>
          </a:xfrm>
          <a:prstGeom prst="roundRect">
            <a:avLst/>
          </a:prstGeom>
          <a:solidFill>
            <a:schemeClr val="accent6">
              <a:lumMod val="40000"/>
              <a:lumOff val="6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000" dirty="0">
                <a:latin typeface="Cambria" panose="02040503050406030204" pitchFamily="18" charset="0"/>
                <a:ea typeface="Cambria" panose="02040503050406030204" pitchFamily="18" charset="0"/>
              </a:rPr>
              <a:t>Struktur Organisasi Komputer</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126" name="Group 125"/>
          <p:cNvGrpSpPr/>
          <p:nvPr/>
        </p:nvGrpSpPr>
        <p:grpSpPr>
          <a:xfrm>
            <a:off x="1949471" y="821888"/>
            <a:ext cx="5233631" cy="3840950"/>
            <a:chOff x="1211649" y="843558"/>
            <a:chExt cx="5233631" cy="3840950"/>
          </a:xfrm>
        </p:grpSpPr>
        <p:grpSp>
          <p:nvGrpSpPr>
            <p:cNvPr id="79" name="Group 78"/>
            <p:cNvGrpSpPr/>
            <p:nvPr/>
          </p:nvGrpSpPr>
          <p:grpSpPr>
            <a:xfrm>
              <a:off x="1211649" y="858094"/>
              <a:ext cx="1728192" cy="1728192"/>
              <a:chOff x="899592" y="915566"/>
              <a:chExt cx="1728192" cy="1728192"/>
            </a:xfrm>
          </p:grpSpPr>
          <p:grpSp>
            <p:nvGrpSpPr>
              <p:cNvPr id="7" name="Group 6"/>
              <p:cNvGrpSpPr/>
              <p:nvPr/>
            </p:nvGrpSpPr>
            <p:grpSpPr>
              <a:xfrm>
                <a:off x="899592" y="915566"/>
                <a:ext cx="1728192" cy="1728192"/>
                <a:chOff x="4480778" y="1222811"/>
                <a:chExt cx="3129925" cy="3129925"/>
              </a:xfrm>
            </p:grpSpPr>
            <p:sp>
              <p:nvSpPr>
                <p:cNvPr id="25" name="Oval 24"/>
                <p:cNvSpPr/>
                <p:nvPr/>
              </p:nvSpPr>
              <p:spPr>
                <a:xfrm>
                  <a:off x="4480778" y="1222811"/>
                  <a:ext cx="3129925" cy="3129925"/>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4741117" y="1779662"/>
                  <a:ext cx="2527550" cy="2304256"/>
                  <a:chOff x="4706324" y="1923678"/>
                  <a:chExt cx="2527550" cy="2304256"/>
                </a:xfrm>
              </p:grpSpPr>
              <p:sp>
                <p:nvSpPr>
                  <p:cNvPr id="27" name="Oval 26"/>
                  <p:cNvSpPr/>
                  <p:nvPr/>
                </p:nvSpPr>
                <p:spPr>
                  <a:xfrm>
                    <a:off x="5508104" y="2427734"/>
                    <a:ext cx="1008112" cy="1008112"/>
                  </a:xfrm>
                  <a:prstGeom prst="ellipse">
                    <a:avLst/>
                  </a:prstGeom>
                  <a:no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solidFill>
                    </a:endParaRPr>
                  </a:p>
                </p:txBody>
              </p:sp>
              <p:sp>
                <p:nvSpPr>
                  <p:cNvPr id="28" name="Oval 27"/>
                  <p:cNvSpPr/>
                  <p:nvPr/>
                </p:nvSpPr>
                <p:spPr>
                  <a:xfrm>
                    <a:off x="5518844" y="3219823"/>
                    <a:ext cx="1008111" cy="1008111"/>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29" name="Oval 28"/>
                  <p:cNvSpPr/>
                  <p:nvPr/>
                </p:nvSpPr>
                <p:spPr>
                  <a:xfrm>
                    <a:off x="6156176" y="1954154"/>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30" name="Oval 29"/>
                  <p:cNvSpPr/>
                  <p:nvPr/>
                </p:nvSpPr>
                <p:spPr>
                  <a:xfrm>
                    <a:off x="4860032" y="1923678"/>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31" name="Rectangle 30"/>
                  <p:cNvSpPr/>
                  <p:nvPr/>
                </p:nvSpPr>
                <p:spPr>
                  <a:xfrm>
                    <a:off x="5361664" y="2635202"/>
                    <a:ext cx="1298566" cy="557414"/>
                  </a:xfrm>
                  <a:prstGeom prst="rect">
                    <a:avLst/>
                  </a:prstGeom>
                  <a:ln>
                    <a:noFill/>
                  </a:ln>
                </p:spPr>
                <p:txBody>
                  <a:bodyPr wrap="square">
                    <a:spAutoFit/>
                  </a:bodyPr>
                  <a:lstStyle/>
                  <a:p>
                    <a:pPr algn="ctr"/>
                    <a:r>
                      <a:rPr lang="en-US" sz="800" i="1" dirty="0">
                        <a:latin typeface="Cambria" panose="02040503050406030204" pitchFamily="18" charset="0"/>
                        <a:ea typeface="Cambria" panose="02040503050406030204" pitchFamily="18" charset="0"/>
                      </a:rPr>
                      <a:t>CPU </a:t>
                    </a:r>
                    <a:r>
                      <a:rPr lang="en-US" sz="600" i="1" dirty="0">
                        <a:latin typeface="Cambria" panose="02040503050406030204" pitchFamily="18" charset="0"/>
                        <a:ea typeface="Cambria" panose="02040503050406030204" pitchFamily="18" charset="0"/>
                      </a:rPr>
                      <a:t>Interconnection</a:t>
                    </a:r>
                  </a:p>
                </p:txBody>
              </p:sp>
              <p:sp>
                <p:nvSpPr>
                  <p:cNvPr id="32" name="Rectangle 31"/>
                  <p:cNvSpPr/>
                  <p:nvPr/>
                </p:nvSpPr>
                <p:spPr>
                  <a:xfrm>
                    <a:off x="4706324" y="2246206"/>
                    <a:ext cx="1298568" cy="390190"/>
                  </a:xfrm>
                  <a:prstGeom prst="rect">
                    <a:avLst/>
                  </a:prstGeom>
                  <a:ln>
                    <a:noFill/>
                  </a:ln>
                </p:spPr>
                <p:txBody>
                  <a:bodyPr wrap="square">
                    <a:spAutoFit/>
                  </a:bodyPr>
                  <a:lstStyle/>
                  <a:p>
                    <a:pPr algn="ctr"/>
                    <a:r>
                      <a:rPr lang="en-US" sz="800" dirty="0">
                        <a:latin typeface="Cambria" panose="02040503050406030204" pitchFamily="18" charset="0"/>
                        <a:ea typeface="Cambria" panose="02040503050406030204" pitchFamily="18" charset="0"/>
                      </a:rPr>
                      <a:t>Register</a:t>
                    </a:r>
                  </a:p>
                </p:txBody>
              </p:sp>
              <p:sp>
                <p:nvSpPr>
                  <p:cNvPr id="33" name="Rectangle 32"/>
                  <p:cNvSpPr/>
                  <p:nvPr/>
                </p:nvSpPr>
                <p:spPr>
                  <a:xfrm>
                    <a:off x="6072055" y="2060050"/>
                    <a:ext cx="1161819" cy="836120"/>
                  </a:xfrm>
                  <a:prstGeom prst="rect">
                    <a:avLst/>
                  </a:prstGeom>
                  <a:ln>
                    <a:noFill/>
                  </a:ln>
                </p:spPr>
                <p:txBody>
                  <a:bodyPr wrap="square">
                    <a:spAutoFit/>
                  </a:bodyPr>
                  <a:lstStyle/>
                  <a:p>
                    <a:pPr algn="ctr"/>
                    <a:r>
                      <a:rPr lang="en-US" sz="800" i="1" dirty="0">
                        <a:latin typeface="Cambria" panose="02040503050406030204" pitchFamily="18" charset="0"/>
                        <a:ea typeface="Cambria" panose="02040503050406030204" pitchFamily="18" charset="0"/>
                      </a:rPr>
                      <a:t>Arithmetic and Logic Unit</a:t>
                    </a:r>
                  </a:p>
                </p:txBody>
              </p:sp>
              <p:sp>
                <p:nvSpPr>
                  <p:cNvPr id="34" name="Rectangle 33"/>
                  <p:cNvSpPr/>
                  <p:nvPr/>
                </p:nvSpPr>
                <p:spPr>
                  <a:xfrm>
                    <a:off x="5539112" y="3361943"/>
                    <a:ext cx="998583" cy="613154"/>
                  </a:xfrm>
                  <a:prstGeom prst="rect">
                    <a:avLst/>
                  </a:prstGeom>
                  <a:ln>
                    <a:noFill/>
                  </a:ln>
                </p:spPr>
                <p:txBody>
                  <a:bodyPr wrap="square">
                    <a:spAutoFit/>
                  </a:bodyPr>
                  <a:lstStyle/>
                  <a:p>
                    <a:pPr algn="ctr"/>
                    <a:r>
                      <a:rPr lang="en-US" sz="800" i="1" dirty="0">
                        <a:latin typeface="Cambria" panose="02040503050406030204" pitchFamily="18" charset="0"/>
                        <a:ea typeface="Cambria" panose="02040503050406030204" pitchFamily="18" charset="0"/>
                      </a:rPr>
                      <a:t>Control Unit</a:t>
                    </a:r>
                  </a:p>
                </p:txBody>
              </p:sp>
            </p:grpSp>
          </p:grpSp>
          <p:sp>
            <p:nvSpPr>
              <p:cNvPr id="37" name="Rectangle 36"/>
              <p:cNvSpPr/>
              <p:nvPr/>
            </p:nvSpPr>
            <p:spPr>
              <a:xfrm>
                <a:off x="1411785" y="991212"/>
                <a:ext cx="717006" cy="246221"/>
              </a:xfrm>
              <a:prstGeom prst="rect">
                <a:avLst/>
              </a:prstGeom>
              <a:ln>
                <a:noFill/>
              </a:ln>
            </p:spPr>
            <p:txBody>
              <a:bodyPr wrap="square">
                <a:spAutoFit/>
              </a:bodyPr>
              <a:lstStyle/>
              <a:p>
                <a:pPr algn="ctr"/>
                <a:r>
                  <a:rPr lang="en-US" sz="1000" b="1" dirty="0">
                    <a:latin typeface="Cambria" panose="02040503050406030204" pitchFamily="18" charset="0"/>
                    <a:ea typeface="Cambria" panose="02040503050406030204" pitchFamily="18" charset="0"/>
                  </a:rPr>
                  <a:t>CPU</a:t>
                </a:r>
                <a:endParaRPr lang="en-US" sz="800" b="1" dirty="0">
                  <a:latin typeface="Cambria" panose="02040503050406030204" pitchFamily="18" charset="0"/>
                  <a:ea typeface="Cambria" panose="02040503050406030204" pitchFamily="18" charset="0"/>
                </a:endParaRPr>
              </a:p>
            </p:txBody>
          </p:sp>
        </p:grpSp>
        <p:grpSp>
          <p:nvGrpSpPr>
            <p:cNvPr id="2" name="Group 1"/>
            <p:cNvGrpSpPr/>
            <p:nvPr/>
          </p:nvGrpSpPr>
          <p:grpSpPr>
            <a:xfrm>
              <a:off x="2278027" y="2955698"/>
              <a:ext cx="1728192" cy="1728810"/>
              <a:chOff x="3995936" y="1513116"/>
              <a:chExt cx="1728192" cy="1728810"/>
            </a:xfrm>
          </p:grpSpPr>
          <p:grpSp>
            <p:nvGrpSpPr>
              <p:cNvPr id="38" name="Group 37"/>
              <p:cNvGrpSpPr/>
              <p:nvPr/>
            </p:nvGrpSpPr>
            <p:grpSpPr>
              <a:xfrm>
                <a:off x="3995936" y="1513734"/>
                <a:ext cx="1728192" cy="1728192"/>
                <a:chOff x="4480778" y="1222811"/>
                <a:chExt cx="3129925" cy="3129925"/>
              </a:xfrm>
            </p:grpSpPr>
            <p:sp>
              <p:nvSpPr>
                <p:cNvPr id="39" name="Oval 38"/>
                <p:cNvSpPr/>
                <p:nvPr/>
              </p:nvSpPr>
              <p:spPr>
                <a:xfrm>
                  <a:off x="4480778" y="1222811"/>
                  <a:ext cx="3129925" cy="3129925"/>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p:cNvGrpSpPr/>
                <p:nvPr/>
              </p:nvGrpSpPr>
              <p:grpSpPr>
                <a:xfrm>
                  <a:off x="4759125" y="1779662"/>
                  <a:ext cx="2270019" cy="2304256"/>
                  <a:chOff x="4724332" y="1923678"/>
                  <a:chExt cx="2270019" cy="2304256"/>
                </a:xfrm>
              </p:grpSpPr>
              <p:sp>
                <p:nvSpPr>
                  <p:cNvPr id="41" name="Oval 40"/>
                  <p:cNvSpPr/>
                  <p:nvPr/>
                </p:nvSpPr>
                <p:spPr>
                  <a:xfrm>
                    <a:off x="5508104" y="2020110"/>
                    <a:ext cx="1415736" cy="1415735"/>
                  </a:xfrm>
                  <a:prstGeom prst="ellipse">
                    <a:avLst/>
                  </a:prstGeom>
                  <a:no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solidFill>
                    </a:endParaRPr>
                  </a:p>
                </p:txBody>
              </p:sp>
              <p:sp>
                <p:nvSpPr>
                  <p:cNvPr id="42" name="Oval 41"/>
                  <p:cNvSpPr/>
                  <p:nvPr/>
                </p:nvSpPr>
                <p:spPr>
                  <a:xfrm>
                    <a:off x="5518844" y="3219823"/>
                    <a:ext cx="1008111" cy="1008111"/>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44" name="Oval 43"/>
                  <p:cNvSpPr/>
                  <p:nvPr/>
                </p:nvSpPr>
                <p:spPr>
                  <a:xfrm>
                    <a:off x="4860032" y="1923678"/>
                    <a:ext cx="1008111" cy="1008111"/>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45" name="Rectangle 44"/>
                  <p:cNvSpPr/>
                  <p:nvPr/>
                </p:nvSpPr>
                <p:spPr>
                  <a:xfrm>
                    <a:off x="5695785" y="2316463"/>
                    <a:ext cx="1298566" cy="836120"/>
                  </a:xfrm>
                  <a:prstGeom prst="rect">
                    <a:avLst/>
                  </a:prstGeom>
                  <a:ln>
                    <a:noFill/>
                  </a:ln>
                </p:spPr>
                <p:txBody>
                  <a:bodyPr wrap="square">
                    <a:spAutoFit/>
                  </a:bodyPr>
                  <a:lstStyle/>
                  <a:p>
                    <a:pPr algn="ctr"/>
                    <a:r>
                      <a:rPr lang="en-US" sz="800" i="1" dirty="0">
                        <a:latin typeface="Cambria" panose="02040503050406030204" pitchFamily="18" charset="0"/>
                        <a:ea typeface="Cambria" panose="02040503050406030204" pitchFamily="18" charset="0"/>
                      </a:rPr>
                      <a:t>Control Unit and Register Decoder</a:t>
                    </a:r>
                    <a:endParaRPr lang="en-US" sz="600" i="1" dirty="0">
                      <a:latin typeface="Cambria" panose="02040503050406030204" pitchFamily="18" charset="0"/>
                      <a:ea typeface="Cambria" panose="02040503050406030204" pitchFamily="18" charset="0"/>
                    </a:endParaRPr>
                  </a:p>
                </p:txBody>
              </p:sp>
              <p:sp>
                <p:nvSpPr>
                  <p:cNvPr id="46" name="Rectangle 45"/>
                  <p:cNvSpPr/>
                  <p:nvPr/>
                </p:nvSpPr>
                <p:spPr>
                  <a:xfrm>
                    <a:off x="4724332" y="2171829"/>
                    <a:ext cx="1298568" cy="613154"/>
                  </a:xfrm>
                  <a:prstGeom prst="rect">
                    <a:avLst/>
                  </a:prstGeom>
                  <a:ln>
                    <a:noFill/>
                  </a:ln>
                </p:spPr>
                <p:txBody>
                  <a:bodyPr wrap="square">
                    <a:spAutoFit/>
                  </a:bodyPr>
                  <a:lstStyle/>
                  <a:p>
                    <a:pPr algn="ctr"/>
                    <a:r>
                      <a:rPr lang="en-US" sz="800" dirty="0">
                        <a:latin typeface="Cambria" panose="02040503050406030204" pitchFamily="18" charset="0"/>
                        <a:ea typeface="Cambria" panose="02040503050406030204" pitchFamily="18" charset="0"/>
                      </a:rPr>
                      <a:t>Sequencing Login</a:t>
                    </a:r>
                  </a:p>
                </p:txBody>
              </p:sp>
              <p:sp>
                <p:nvSpPr>
                  <p:cNvPr id="48" name="Rectangle 47"/>
                  <p:cNvSpPr/>
                  <p:nvPr/>
                </p:nvSpPr>
                <p:spPr>
                  <a:xfrm>
                    <a:off x="5512721" y="3435845"/>
                    <a:ext cx="998583" cy="613154"/>
                  </a:xfrm>
                  <a:prstGeom prst="rect">
                    <a:avLst/>
                  </a:prstGeom>
                  <a:ln>
                    <a:noFill/>
                  </a:ln>
                </p:spPr>
                <p:txBody>
                  <a:bodyPr wrap="square">
                    <a:spAutoFit/>
                  </a:bodyPr>
                  <a:lstStyle/>
                  <a:p>
                    <a:pPr algn="ctr"/>
                    <a:r>
                      <a:rPr lang="en-US" sz="800" i="1" dirty="0">
                        <a:latin typeface="Cambria" panose="02040503050406030204" pitchFamily="18" charset="0"/>
                        <a:ea typeface="Cambria" panose="02040503050406030204" pitchFamily="18" charset="0"/>
                      </a:rPr>
                      <a:t>Control Memory</a:t>
                    </a:r>
                  </a:p>
                </p:txBody>
              </p:sp>
            </p:grpSp>
          </p:grpSp>
          <p:sp>
            <p:nvSpPr>
              <p:cNvPr id="49" name="Rectangle 48"/>
              <p:cNvSpPr/>
              <p:nvPr/>
            </p:nvSpPr>
            <p:spPr>
              <a:xfrm>
                <a:off x="4508129" y="1513116"/>
                <a:ext cx="717006" cy="369332"/>
              </a:xfrm>
              <a:prstGeom prst="rect">
                <a:avLst/>
              </a:prstGeom>
              <a:ln>
                <a:noFill/>
              </a:ln>
            </p:spPr>
            <p:txBody>
              <a:bodyPr wrap="square">
                <a:spAutoFit/>
              </a:bodyPr>
              <a:lstStyle/>
              <a:p>
                <a:pPr algn="ctr"/>
                <a:r>
                  <a:rPr lang="en-US" sz="900" b="1" dirty="0">
                    <a:latin typeface="Cambria" panose="02040503050406030204" pitchFamily="18" charset="0"/>
                    <a:ea typeface="Cambria" panose="02040503050406030204" pitchFamily="18" charset="0"/>
                  </a:rPr>
                  <a:t>Control Unit</a:t>
                </a:r>
              </a:p>
            </p:txBody>
          </p:sp>
        </p:grpSp>
        <p:grpSp>
          <p:nvGrpSpPr>
            <p:cNvPr id="110" name="Group 109"/>
            <p:cNvGrpSpPr/>
            <p:nvPr/>
          </p:nvGrpSpPr>
          <p:grpSpPr>
            <a:xfrm>
              <a:off x="4945290" y="843558"/>
              <a:ext cx="1499990" cy="1499990"/>
              <a:chOff x="6595760" y="2656144"/>
              <a:chExt cx="1705449" cy="1705449"/>
            </a:xfrm>
          </p:grpSpPr>
          <p:grpSp>
            <p:nvGrpSpPr>
              <p:cNvPr id="51" name="Group 50"/>
              <p:cNvGrpSpPr/>
              <p:nvPr/>
            </p:nvGrpSpPr>
            <p:grpSpPr>
              <a:xfrm>
                <a:off x="6595760" y="2656144"/>
                <a:ext cx="1705449" cy="1705449"/>
                <a:chOff x="4480778" y="1222811"/>
                <a:chExt cx="3129925" cy="3129925"/>
              </a:xfrm>
            </p:grpSpPr>
            <p:sp>
              <p:nvSpPr>
                <p:cNvPr id="69" name="Oval 68"/>
                <p:cNvSpPr/>
                <p:nvPr/>
              </p:nvSpPr>
              <p:spPr>
                <a:xfrm>
                  <a:off x="4480778" y="1222811"/>
                  <a:ext cx="3129925" cy="3129925"/>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Group 69"/>
                <p:cNvGrpSpPr/>
                <p:nvPr/>
              </p:nvGrpSpPr>
              <p:grpSpPr>
                <a:xfrm>
                  <a:off x="4738694" y="1779662"/>
                  <a:ext cx="2536029" cy="2304256"/>
                  <a:chOff x="4703901" y="1923678"/>
                  <a:chExt cx="2536029" cy="2304256"/>
                </a:xfrm>
              </p:grpSpPr>
              <p:sp>
                <p:nvSpPr>
                  <p:cNvPr id="71" name="Oval 70"/>
                  <p:cNvSpPr/>
                  <p:nvPr/>
                </p:nvSpPr>
                <p:spPr>
                  <a:xfrm>
                    <a:off x="5508104" y="2427734"/>
                    <a:ext cx="1008112" cy="1008112"/>
                  </a:xfrm>
                  <a:prstGeom prst="ellipse">
                    <a:avLst/>
                  </a:prstGeom>
                  <a:no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solidFill>
                    </a:endParaRPr>
                  </a:p>
                </p:txBody>
              </p:sp>
              <p:sp>
                <p:nvSpPr>
                  <p:cNvPr id="72" name="Oval 71"/>
                  <p:cNvSpPr/>
                  <p:nvPr/>
                </p:nvSpPr>
                <p:spPr>
                  <a:xfrm>
                    <a:off x="5518844" y="3219822"/>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73" name="Oval 72"/>
                  <p:cNvSpPr/>
                  <p:nvPr/>
                </p:nvSpPr>
                <p:spPr>
                  <a:xfrm>
                    <a:off x="6156176" y="1954154"/>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74" name="Oval 73"/>
                  <p:cNvSpPr/>
                  <p:nvPr/>
                </p:nvSpPr>
                <p:spPr>
                  <a:xfrm>
                    <a:off x="4860032" y="1923678"/>
                    <a:ext cx="1008112" cy="1008112"/>
                  </a:xfrm>
                  <a:prstGeom prst="ellipse">
                    <a:avLst/>
                  </a:prstGeom>
                  <a:solidFill>
                    <a:schemeClr val="bg1"/>
                  </a:solidFill>
                  <a:ln>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Cambria" panose="02040503050406030204" pitchFamily="18" charset="0"/>
                      <a:ea typeface="Cambria" panose="02040503050406030204" pitchFamily="18" charset="0"/>
                    </a:endParaRPr>
                  </a:p>
                </p:txBody>
              </p:sp>
              <p:sp>
                <p:nvSpPr>
                  <p:cNvPr id="75" name="Rectangle 74"/>
                  <p:cNvSpPr/>
                  <p:nvPr/>
                </p:nvSpPr>
                <p:spPr>
                  <a:xfrm>
                    <a:off x="5361664" y="2557964"/>
                    <a:ext cx="1298569" cy="564849"/>
                  </a:xfrm>
                  <a:prstGeom prst="rect">
                    <a:avLst/>
                  </a:prstGeom>
                  <a:ln>
                    <a:noFill/>
                  </a:ln>
                </p:spPr>
                <p:txBody>
                  <a:bodyPr wrap="square">
                    <a:spAutoFit/>
                  </a:bodyPr>
                  <a:lstStyle/>
                  <a:p>
                    <a:pPr algn="ctr"/>
                    <a:r>
                      <a:rPr lang="en-US" sz="700" i="1" dirty="0">
                        <a:latin typeface="Cambria" panose="02040503050406030204" pitchFamily="18" charset="0"/>
                        <a:ea typeface="Cambria" panose="02040503050406030204" pitchFamily="18" charset="0"/>
                      </a:rPr>
                      <a:t>Inter connection</a:t>
                    </a:r>
                  </a:p>
                </p:txBody>
              </p:sp>
              <p:sp>
                <p:nvSpPr>
                  <p:cNvPr id="76" name="Rectangle 75"/>
                  <p:cNvSpPr/>
                  <p:nvPr/>
                </p:nvSpPr>
                <p:spPr>
                  <a:xfrm>
                    <a:off x="4703901" y="2149168"/>
                    <a:ext cx="1298568" cy="508363"/>
                  </a:xfrm>
                  <a:prstGeom prst="rect">
                    <a:avLst/>
                  </a:prstGeom>
                  <a:ln>
                    <a:noFill/>
                  </a:ln>
                </p:spPr>
                <p:txBody>
                  <a:bodyPr wrap="square">
                    <a:spAutoFit/>
                  </a:bodyPr>
                  <a:lstStyle/>
                  <a:p>
                    <a:pPr algn="ctr"/>
                    <a:r>
                      <a:rPr lang="en-US" sz="1200" dirty="0">
                        <a:latin typeface="Cambria" panose="02040503050406030204" pitchFamily="18" charset="0"/>
                        <a:ea typeface="Cambria" panose="02040503050406030204" pitchFamily="18" charset="0"/>
                      </a:rPr>
                      <a:t>CPU</a:t>
                    </a:r>
                  </a:p>
                </p:txBody>
              </p:sp>
              <p:sp>
                <p:nvSpPr>
                  <p:cNvPr id="77" name="Rectangle 76"/>
                  <p:cNvSpPr/>
                  <p:nvPr/>
                </p:nvSpPr>
                <p:spPr>
                  <a:xfrm>
                    <a:off x="6078110" y="2185700"/>
                    <a:ext cx="1161820" cy="449552"/>
                  </a:xfrm>
                  <a:prstGeom prst="rect">
                    <a:avLst/>
                  </a:prstGeom>
                  <a:ln>
                    <a:noFill/>
                  </a:ln>
                </p:spPr>
                <p:txBody>
                  <a:bodyPr wrap="square">
                    <a:spAutoFit/>
                  </a:bodyPr>
                  <a:lstStyle/>
                  <a:p>
                    <a:pPr algn="ctr"/>
                    <a:r>
                      <a:rPr lang="en-US" sz="800" i="1" dirty="0">
                        <a:latin typeface="Cambria" panose="02040503050406030204" pitchFamily="18" charset="0"/>
                        <a:ea typeface="Cambria" panose="02040503050406030204" pitchFamily="18" charset="0"/>
                      </a:rPr>
                      <a:t>Memory</a:t>
                    </a:r>
                  </a:p>
                </p:txBody>
              </p:sp>
              <p:sp>
                <p:nvSpPr>
                  <p:cNvPr id="78" name="Rectangle 77"/>
                  <p:cNvSpPr/>
                  <p:nvPr/>
                </p:nvSpPr>
                <p:spPr>
                  <a:xfrm>
                    <a:off x="5508320" y="3338971"/>
                    <a:ext cx="998582" cy="706437"/>
                  </a:xfrm>
                  <a:prstGeom prst="rect">
                    <a:avLst/>
                  </a:prstGeom>
                  <a:ln>
                    <a:noFill/>
                  </a:ln>
                </p:spPr>
                <p:txBody>
                  <a:bodyPr wrap="square">
                    <a:spAutoFit/>
                  </a:bodyPr>
                  <a:lstStyle/>
                  <a:p>
                    <a:pPr algn="ctr"/>
                    <a:r>
                      <a:rPr lang="en-US" sz="800" i="1" dirty="0">
                        <a:latin typeface="Cambria" panose="02040503050406030204" pitchFamily="18" charset="0"/>
                        <a:ea typeface="Cambria" panose="02040503050406030204" pitchFamily="18" charset="0"/>
                      </a:rPr>
                      <a:t>1/10 Device</a:t>
                    </a:r>
                  </a:p>
                </p:txBody>
              </p:sp>
            </p:grpSp>
          </p:grpSp>
          <p:sp>
            <p:nvSpPr>
              <p:cNvPr id="109" name="Rectangle 108"/>
              <p:cNvSpPr/>
              <p:nvPr/>
            </p:nvSpPr>
            <p:spPr>
              <a:xfrm>
                <a:off x="7037015" y="2719164"/>
                <a:ext cx="835961" cy="244954"/>
              </a:xfrm>
              <a:prstGeom prst="rect">
                <a:avLst/>
              </a:prstGeom>
              <a:ln>
                <a:noFill/>
              </a:ln>
            </p:spPr>
            <p:txBody>
              <a:bodyPr wrap="square">
                <a:spAutoFit/>
              </a:bodyPr>
              <a:lstStyle/>
              <a:p>
                <a:pPr algn="ctr"/>
                <a:r>
                  <a:rPr lang="en-US" sz="800" b="1" dirty="0" err="1">
                    <a:latin typeface="Cambria" panose="02040503050406030204" pitchFamily="18" charset="0"/>
                    <a:ea typeface="Cambria" panose="02040503050406030204" pitchFamily="18" charset="0"/>
                  </a:rPr>
                  <a:t>Komputer</a:t>
                </a:r>
                <a:endParaRPr lang="en-US" sz="800" b="1" dirty="0">
                  <a:latin typeface="Cambria" panose="02040503050406030204" pitchFamily="18" charset="0"/>
                  <a:ea typeface="Cambria" panose="02040503050406030204" pitchFamily="18" charset="0"/>
                </a:endParaRPr>
              </a:p>
            </p:txBody>
          </p:sp>
        </p:grpSp>
        <p:cxnSp>
          <p:nvCxnSpPr>
            <p:cNvPr id="35" name="Straight Connector 34"/>
            <p:cNvCxnSpPr/>
            <p:nvPr/>
          </p:nvCxnSpPr>
          <p:spPr>
            <a:xfrm flipH="1">
              <a:off x="2797434" y="1603917"/>
              <a:ext cx="2550438" cy="622949"/>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5" idx="0"/>
            </p:cNvCxnSpPr>
            <p:nvPr/>
          </p:nvCxnSpPr>
          <p:spPr>
            <a:xfrm>
              <a:off x="2075745" y="858094"/>
              <a:ext cx="3308376" cy="261239"/>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a:stCxn id="28" idx="3"/>
              <a:endCxn id="39" idx="2"/>
            </p:cNvCxnSpPr>
            <p:nvPr/>
          </p:nvCxnSpPr>
          <p:spPr>
            <a:xfrm>
              <a:off x="1885547" y="2356341"/>
              <a:ext cx="392480" cy="1464071"/>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a:stCxn id="28" idx="7"/>
            </p:cNvCxnSpPr>
            <p:nvPr/>
          </p:nvCxnSpPr>
          <p:spPr>
            <a:xfrm>
              <a:off x="2279143" y="1962745"/>
              <a:ext cx="1334596" cy="1134460"/>
            </a:xfrm>
            <a:prstGeom prst="line">
              <a:avLst/>
            </a:prstGeom>
            <a:ln w="28575">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11356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2.</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7915" y="495784"/>
            <a:ext cx="3310549"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Arsitektur</a:t>
            </a:r>
            <a:r>
              <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Komputer</a:t>
            </a:r>
            <a:endPar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2" name="Group 1"/>
          <p:cNvGrpSpPr/>
          <p:nvPr/>
        </p:nvGrpSpPr>
        <p:grpSpPr>
          <a:xfrm>
            <a:off x="1465751" y="1347614"/>
            <a:ext cx="6201072" cy="3536240"/>
            <a:chOff x="1465751" y="1563638"/>
            <a:chExt cx="6201072" cy="3384509"/>
          </a:xfrm>
        </p:grpSpPr>
        <p:grpSp>
          <p:nvGrpSpPr>
            <p:cNvPr id="18" name="Group 17"/>
            <p:cNvGrpSpPr/>
            <p:nvPr/>
          </p:nvGrpSpPr>
          <p:grpSpPr>
            <a:xfrm>
              <a:off x="1465751" y="1772211"/>
              <a:ext cx="6201072" cy="3175936"/>
              <a:chOff x="1714625" y="1812342"/>
              <a:chExt cx="6201072" cy="3175936"/>
            </a:xfrm>
          </p:grpSpPr>
          <p:sp>
            <p:nvSpPr>
              <p:cNvPr id="15" name="Rounded Rectangle 14"/>
              <p:cNvSpPr/>
              <p:nvPr/>
            </p:nvSpPr>
            <p:spPr>
              <a:xfrm>
                <a:off x="1714625" y="1812342"/>
                <a:ext cx="6048672" cy="2814770"/>
              </a:xfrm>
              <a:prstGeom prst="roundRect">
                <a:avLst/>
              </a:prstGeom>
              <a:noFill/>
              <a:ln w="5715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1867025" y="1964742"/>
                <a:ext cx="6048672" cy="2814770"/>
              </a:xfrm>
              <a:prstGeom prst="roundRect">
                <a:avLst/>
              </a:prstGeom>
              <a:solidFill>
                <a:schemeClr val="accent3">
                  <a:lumMod val="20000"/>
                  <a:lumOff val="80000"/>
                </a:schemeClr>
              </a:solidFill>
              <a:ln w="571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084570" y="2248771"/>
                <a:ext cx="5616624" cy="2739507"/>
              </a:xfrm>
              <a:prstGeom prst="rect">
                <a:avLst/>
              </a:prstGeom>
            </p:spPr>
            <p:txBody>
              <a:bodyPr wrap="square" anchor="ctr">
                <a:spAutoFit/>
              </a:bodyPr>
              <a:lstStyle/>
              <a:p>
                <a:pPr algn="ctr"/>
                <a:r>
                  <a:rPr lang="en-US" dirty="0">
                    <a:latin typeface="Cambria" panose="02040503050406030204" pitchFamily="18" charset="0"/>
                    <a:ea typeface="Cambria" panose="02040503050406030204" pitchFamily="18" charset="0"/>
                  </a:rPr>
                  <a:t>I</a:t>
                </a:r>
                <a:r>
                  <a:rPr lang="id-ID" dirty="0">
                    <a:latin typeface="Cambria" panose="02040503050406030204" pitchFamily="18" charset="0"/>
                    <a:ea typeface="Cambria" panose="02040503050406030204" pitchFamily="18" charset="0"/>
                  </a:rPr>
                  <a:t>lmu yang membahas atribut sistem yang dirancang oleh </a:t>
                </a:r>
                <a:r>
                  <a:rPr lang="id-ID" i="1" dirty="0">
                    <a:latin typeface="Cambria" panose="02040503050406030204" pitchFamily="18" charset="0"/>
                    <a:ea typeface="Cambria" panose="02040503050406030204" pitchFamily="18" charset="0"/>
                  </a:rPr>
                  <a:t>programmer</a:t>
                </a:r>
                <a:r>
                  <a:rPr lang="id-ID" dirty="0">
                    <a:latin typeface="Cambria" panose="02040503050406030204" pitchFamily="18" charset="0"/>
                    <a:ea typeface="Cambria" panose="02040503050406030204" pitchFamily="18" charset="0"/>
                  </a:rPr>
                  <a:t> untuk mendapatkan hasil kerja yang optimal terhadap kinerja sebuah komputer. Sebagai contoh, dalam melakukan beberapa set instruksi, metode pengalamatan, teknik </a:t>
                </a:r>
                <a:r>
                  <a:rPr lang="id-ID" i="1" dirty="0">
                    <a:latin typeface="Cambria" panose="02040503050406030204" pitchFamily="18" charset="0"/>
                    <a:ea typeface="Cambria" panose="02040503050406030204" pitchFamily="18" charset="0"/>
                  </a:rPr>
                  <a:t>input-output</a:t>
                </a:r>
                <a:r>
                  <a:rPr lang="id-ID" dirty="0">
                    <a:latin typeface="Cambria" panose="02040503050406030204" pitchFamily="18" charset="0"/>
                    <a:ea typeface="Cambria" panose="02040503050406030204" pitchFamily="18" charset="0"/>
                  </a:rPr>
                  <a:t>, dan operasi matematika. Sebagai sebuah mesin multilevel, arsitektur komputer dapat diartikan sebagai sebuah komunikasi antara </a:t>
                </a:r>
                <a:r>
                  <a:rPr lang="id-ID" i="1" dirty="0">
                    <a:latin typeface="Cambria" panose="02040503050406030204" pitchFamily="18" charset="0"/>
                    <a:ea typeface="Cambria" panose="02040503050406030204" pitchFamily="18" charset="0"/>
                  </a:rPr>
                  <a:t>user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programmer</a:t>
                </a:r>
                <a:r>
                  <a:rPr lang="id-ID" dirty="0">
                    <a:latin typeface="Cambria" panose="02040503050406030204" pitchFamily="18" charset="0"/>
                    <a:ea typeface="Cambria" panose="02040503050406030204" pitchFamily="18" charset="0"/>
                  </a:rPr>
                  <a:t>) dan mesin melalui bahasa pemograman dengan mesin komputer.</a:t>
                </a:r>
              </a:p>
              <a:p>
                <a:pPr algn="ctr"/>
                <a:endParaRPr lang="id-ID" dirty="0">
                  <a:latin typeface="Cambria" panose="02040503050406030204" pitchFamily="18" charset="0"/>
                  <a:ea typeface="Cambria" panose="02040503050406030204" pitchFamily="18" charset="0"/>
                </a:endParaRPr>
              </a:p>
            </p:txBody>
          </p:sp>
        </p:grpSp>
        <p:sp>
          <p:nvSpPr>
            <p:cNvPr id="20" name="Rectangle 19"/>
            <p:cNvSpPr/>
            <p:nvPr/>
          </p:nvSpPr>
          <p:spPr>
            <a:xfrm>
              <a:off x="5132896" y="1563638"/>
              <a:ext cx="2362639" cy="583594"/>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146364" y="1638419"/>
              <a:ext cx="2444259" cy="369332"/>
            </a:xfrm>
            <a:prstGeom prst="rect">
              <a:avLst/>
            </a:prstGeom>
          </p:spPr>
          <p:txBody>
            <a:bodyPr wrap="none">
              <a:spAutoFit/>
            </a:bodyPr>
            <a:lstStyle/>
            <a:p>
              <a:r>
                <a:rPr lang="id-ID" b="1" dirty="0">
                  <a:solidFill>
                    <a:schemeClr val="bg1"/>
                  </a:solidFill>
                  <a:latin typeface="Cambria" panose="02040503050406030204" pitchFamily="18" charset="0"/>
                  <a:ea typeface="Cambria" panose="02040503050406030204" pitchFamily="18" charset="0"/>
                </a:rPr>
                <a:t>Arsitektur komputer </a:t>
              </a:r>
              <a:endParaRPr lang="en-US" b="1" dirty="0">
                <a:solidFill>
                  <a:schemeClr val="bg1"/>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7442300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79512" y="167860"/>
            <a:ext cx="8229600" cy="32403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000" dirty="0">
                <a:latin typeface="Cambria" panose="02040503050406030204" pitchFamily="18" charset="0"/>
                <a:ea typeface="Cambria" panose="02040503050406030204" pitchFamily="18" charset="0"/>
              </a:rPr>
              <a:t>Level logika mesin komputer.</a:t>
            </a:r>
          </a:p>
        </p:txBody>
      </p:sp>
      <p:grpSp>
        <p:nvGrpSpPr>
          <p:cNvPr id="2" name="Group 1"/>
          <p:cNvGrpSpPr/>
          <p:nvPr/>
        </p:nvGrpSpPr>
        <p:grpSpPr>
          <a:xfrm>
            <a:off x="611560" y="659900"/>
            <a:ext cx="1728192" cy="3600399"/>
            <a:chOff x="323528" y="1059582"/>
            <a:chExt cx="1985322" cy="3618402"/>
          </a:xfrm>
        </p:grpSpPr>
        <p:sp>
          <p:nvSpPr>
            <p:cNvPr id="3" name="Rectangle 2"/>
            <p:cNvSpPr/>
            <p:nvPr/>
          </p:nvSpPr>
          <p:spPr>
            <a:xfrm>
              <a:off x="323528" y="1059582"/>
              <a:ext cx="1944216" cy="54006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latin typeface="Cambria" panose="02040503050406030204" pitchFamily="18" charset="0"/>
                  <a:ea typeface="Cambria" panose="02040503050406030204" pitchFamily="18" charset="0"/>
                </a:rPr>
                <a:t>Level ke-0</a:t>
              </a:r>
            </a:p>
          </p:txBody>
        </p:sp>
        <p:sp>
          <p:nvSpPr>
            <p:cNvPr id="7" name="Rectangle 6"/>
            <p:cNvSpPr/>
            <p:nvPr/>
          </p:nvSpPr>
          <p:spPr>
            <a:xfrm>
              <a:off x="351576" y="2085696"/>
              <a:ext cx="1944216" cy="54006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latin typeface="Cambria" panose="02040503050406030204" pitchFamily="18" charset="0"/>
                  <a:ea typeface="Cambria" panose="02040503050406030204" pitchFamily="18" charset="0"/>
                </a:rPr>
                <a:t>Level ke-1</a:t>
              </a:r>
            </a:p>
          </p:txBody>
        </p:sp>
        <p:sp>
          <p:nvSpPr>
            <p:cNvPr id="8" name="Rectangle 7"/>
            <p:cNvSpPr/>
            <p:nvPr/>
          </p:nvSpPr>
          <p:spPr>
            <a:xfrm>
              <a:off x="364634" y="3111810"/>
              <a:ext cx="1944216" cy="54006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latin typeface="Cambria" panose="02040503050406030204" pitchFamily="18" charset="0"/>
                  <a:ea typeface="Cambria" panose="02040503050406030204" pitchFamily="18" charset="0"/>
                </a:rPr>
                <a:t>Level ke-2</a:t>
              </a:r>
            </a:p>
          </p:txBody>
        </p:sp>
        <p:sp>
          <p:nvSpPr>
            <p:cNvPr id="9" name="Rectangle 8"/>
            <p:cNvSpPr/>
            <p:nvPr/>
          </p:nvSpPr>
          <p:spPr>
            <a:xfrm>
              <a:off x="364634" y="4137924"/>
              <a:ext cx="1944216" cy="54006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latin typeface="Cambria" panose="02040503050406030204" pitchFamily="18" charset="0"/>
                  <a:ea typeface="Cambria" panose="02040503050406030204" pitchFamily="18" charset="0"/>
                </a:rPr>
                <a:t>Level ke-</a:t>
              </a:r>
              <a:r>
                <a:rPr lang="id-ID" i="1" dirty="0">
                  <a:solidFill>
                    <a:schemeClr val="tx1"/>
                  </a:solidFill>
                  <a:latin typeface="Cambria" panose="02040503050406030204" pitchFamily="18" charset="0"/>
                  <a:ea typeface="Cambria" panose="02040503050406030204" pitchFamily="18" charset="0"/>
                </a:rPr>
                <a:t>n</a:t>
              </a:r>
            </a:p>
          </p:txBody>
        </p:sp>
        <p:cxnSp>
          <p:nvCxnSpPr>
            <p:cNvPr id="11" name="Straight Arrow Connector 10"/>
            <p:cNvCxnSpPr/>
            <p:nvPr/>
          </p:nvCxnSpPr>
          <p:spPr>
            <a:xfrm>
              <a:off x="1295636" y="1707654"/>
              <a:ext cx="0" cy="2700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336742" y="2733768"/>
              <a:ext cx="0" cy="2700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342578" y="3759882"/>
              <a:ext cx="0" cy="2700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14" name="Content Placeholder 2"/>
          <p:cNvSpPr txBox="1">
            <a:spLocks/>
          </p:cNvSpPr>
          <p:nvPr/>
        </p:nvSpPr>
        <p:spPr>
          <a:xfrm>
            <a:off x="2526859" y="659900"/>
            <a:ext cx="6098157" cy="1048703"/>
          </a:xfrm>
          <a:prstGeom prst="rect">
            <a:avLst/>
          </a:prstGeom>
          <a:ln w="28575">
            <a:solidFill>
              <a:schemeClr val="accent3">
                <a:lumMod val="60000"/>
                <a:lumOff val="40000"/>
              </a:schemeClr>
            </a:solidFill>
          </a:ln>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id-ID" sz="1600" dirty="0">
                <a:latin typeface="Cambria" panose="02040503050406030204" pitchFamily="18" charset="0"/>
                <a:ea typeface="Cambria" panose="02040503050406030204" pitchFamily="18" charset="0"/>
              </a:rPr>
              <a:t>Pada level </a:t>
            </a:r>
            <a:r>
              <a:rPr lang="en-US" sz="1600" dirty="0">
                <a:latin typeface="Cambria" panose="02040503050406030204" pitchFamily="18" charset="0"/>
                <a:ea typeface="Cambria" panose="02040503050406030204" pitchFamily="18" charset="0"/>
              </a:rPr>
              <a:t>ke-0</a:t>
            </a:r>
            <a:r>
              <a:rPr lang="id-ID" sz="1600" dirty="0">
                <a:latin typeface="Cambria" panose="02040503050406030204" pitchFamily="18" charset="0"/>
                <a:ea typeface="Cambria" panose="02040503050406030204" pitchFamily="18" charset="0"/>
              </a:rPr>
              <a:t>, struktur mesin komputer dianggap sebagai dasar yang berhubungan dengan rekayasa digital. Pada level ini digunakan bahasa tingkat mesin yang dapat dijalankan secara langsung tanpa memerlukan penerjemah.</a:t>
            </a:r>
          </a:p>
        </p:txBody>
      </p:sp>
      <p:sp>
        <p:nvSpPr>
          <p:cNvPr id="15" name="Content Placeholder 2"/>
          <p:cNvSpPr txBox="1">
            <a:spLocks/>
          </p:cNvSpPr>
          <p:nvPr/>
        </p:nvSpPr>
        <p:spPr>
          <a:xfrm>
            <a:off x="2526859" y="1854842"/>
            <a:ext cx="6098157" cy="810090"/>
          </a:xfrm>
          <a:prstGeom prst="rect">
            <a:avLst/>
          </a:prstGeom>
          <a:ln w="28575">
            <a:solidFill>
              <a:schemeClr val="accent6">
                <a:lumMod val="60000"/>
                <a:lumOff val="40000"/>
              </a:schemeClr>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id-ID" sz="1600" dirty="0">
                <a:latin typeface="Cambria" panose="02040503050406030204" pitchFamily="18" charset="0"/>
                <a:ea typeface="Cambria" panose="02040503050406030204" pitchFamily="18" charset="0"/>
              </a:rPr>
              <a:t>Pada level </a:t>
            </a:r>
            <a:r>
              <a:rPr lang="en-US" sz="1600" dirty="0">
                <a:latin typeface="Cambria" panose="02040503050406030204" pitchFamily="18" charset="0"/>
                <a:ea typeface="Cambria" panose="02040503050406030204" pitchFamily="18" charset="0"/>
              </a:rPr>
              <a:t>ke-1</a:t>
            </a:r>
            <a:r>
              <a:rPr lang="id-ID" sz="1600" dirty="0">
                <a:latin typeface="Cambria" panose="02040503050406030204" pitchFamily="18" charset="0"/>
                <a:ea typeface="Cambria" panose="02040503050406030204" pitchFamily="18" charset="0"/>
              </a:rPr>
              <a:t>, bahasa mesin yang dijalankan oleh pengguna memerlukan interpreter untuk menerjemahkannya ke dalam bahasa yang dimengerti mesin.</a:t>
            </a:r>
          </a:p>
        </p:txBody>
      </p:sp>
      <p:sp>
        <p:nvSpPr>
          <p:cNvPr id="16" name="Content Placeholder 2"/>
          <p:cNvSpPr txBox="1">
            <a:spLocks/>
          </p:cNvSpPr>
          <p:nvPr/>
        </p:nvSpPr>
        <p:spPr>
          <a:xfrm>
            <a:off x="2526858" y="3043911"/>
            <a:ext cx="6098157" cy="945105"/>
          </a:xfrm>
          <a:prstGeom prst="rect">
            <a:avLst/>
          </a:prstGeom>
          <a:ln w="28575">
            <a:solidFill>
              <a:schemeClr val="accent2">
                <a:lumMod val="60000"/>
                <a:lumOff val="40000"/>
              </a:schemeClr>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id-ID" sz="1600" dirty="0">
                <a:latin typeface="Cambria" panose="02040503050406030204" pitchFamily="18" charset="0"/>
                <a:ea typeface="Cambria" panose="02040503050406030204" pitchFamily="18" charset="0"/>
              </a:rPr>
              <a:t>Pada level ke-2 hingga ke-</a:t>
            </a:r>
            <a:r>
              <a:rPr lang="id-ID" sz="1600" i="1" dirty="0">
                <a:latin typeface="Cambria" panose="02040503050406030204" pitchFamily="18" charset="0"/>
                <a:ea typeface="Cambria" panose="02040503050406030204" pitchFamily="18" charset="0"/>
              </a:rPr>
              <a:t>n</a:t>
            </a:r>
            <a:r>
              <a:rPr lang="id-ID" sz="1600" dirty="0">
                <a:latin typeface="Cambria" panose="02040503050406030204" pitchFamily="18" charset="0"/>
                <a:ea typeface="Cambria" panose="02040503050406030204" pitchFamily="18" charset="0"/>
              </a:rPr>
              <a:t>, bahasa pemrograman yang dijalankan pada mesin memerlukan interpreter untuk mengubah perintah ke dalam bahasan mesin agar dapat dieksekusi oleh mesin komputer.</a:t>
            </a:r>
          </a:p>
        </p:txBody>
      </p:sp>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12190001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40" name="Group 39"/>
          <p:cNvGrpSpPr/>
          <p:nvPr/>
        </p:nvGrpSpPr>
        <p:grpSpPr>
          <a:xfrm>
            <a:off x="5652120" y="771550"/>
            <a:ext cx="2808312" cy="3815300"/>
            <a:chOff x="5076056" y="877244"/>
            <a:chExt cx="2808312" cy="3815300"/>
          </a:xfrm>
          <a:solidFill>
            <a:schemeClr val="accent5">
              <a:lumMod val="40000"/>
              <a:lumOff val="60000"/>
            </a:schemeClr>
          </a:solidFill>
        </p:grpSpPr>
        <p:sp>
          <p:nvSpPr>
            <p:cNvPr id="26" name="Google Shape;10712;p138"/>
            <p:cNvSpPr/>
            <p:nvPr/>
          </p:nvSpPr>
          <p:spPr>
            <a:xfrm>
              <a:off x="6084168" y="1884794"/>
              <a:ext cx="1800200" cy="1800200"/>
            </a:xfrm>
            <a:prstGeom prst="diamond">
              <a:avLst/>
            </a:prstGeom>
            <a:grpFill/>
            <a:ln>
              <a:solidFill>
                <a:schemeClr val="accent2">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29" name="Google Shape;10712;p138"/>
            <p:cNvSpPr/>
            <p:nvPr/>
          </p:nvSpPr>
          <p:spPr>
            <a:xfrm>
              <a:off x="5076056" y="877244"/>
              <a:ext cx="1800200" cy="1800200"/>
            </a:xfrm>
            <a:prstGeom prst="diamond">
              <a:avLst/>
            </a:prstGeom>
            <a:grpFill/>
            <a:ln>
              <a:solidFill>
                <a:schemeClr val="accent2">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30" name="Google Shape;10712;p138"/>
            <p:cNvSpPr/>
            <p:nvPr/>
          </p:nvSpPr>
          <p:spPr>
            <a:xfrm>
              <a:off x="5076056" y="2892344"/>
              <a:ext cx="1800200" cy="1800200"/>
            </a:xfrm>
            <a:prstGeom prst="diamond">
              <a:avLst/>
            </a:prstGeom>
            <a:grpFill/>
            <a:ln>
              <a:solidFill>
                <a:schemeClr val="accent2">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grpSp>
      <p:sp>
        <p:nvSpPr>
          <p:cNvPr id="36" name="Rounded Rectangle 35"/>
          <p:cNvSpPr/>
          <p:nvPr/>
        </p:nvSpPr>
        <p:spPr>
          <a:xfrm>
            <a:off x="683568" y="693288"/>
            <a:ext cx="4392488" cy="919401"/>
          </a:xfrm>
          <a:prstGeom prst="roundRect">
            <a:avLst/>
          </a:prstGeom>
          <a:solidFill>
            <a:schemeClr val="accent6">
              <a:lumMod val="40000"/>
              <a:lumOff val="60000"/>
            </a:schemeClr>
          </a:solidFill>
          <a:ln w="38100">
            <a:noFill/>
            <a:prstDash val="sysDash"/>
          </a:ln>
        </p:spPr>
        <p:txBody>
          <a:bodyPr wrap="square" anchor="ctr">
            <a:spAutoFit/>
          </a:bodyPr>
          <a:lstStyle/>
          <a:p>
            <a:pPr algn="ctr"/>
            <a:r>
              <a:rPr lang="id-ID" sz="1600" dirty="0">
                <a:latin typeface="Cambria" panose="02040503050406030204" pitchFamily="18" charset="0"/>
                <a:ea typeface="Cambria" panose="02040503050406030204" pitchFamily="18" charset="0"/>
              </a:rPr>
              <a:t>Pembagian arsitektur komputer berdasarkan level diawali pada era tahun 1940</a:t>
            </a:r>
            <a:r>
              <a:rPr lang="en-US" sz="1600" dirty="0">
                <a:latin typeface="Cambria" panose="02040503050406030204" pitchFamily="18" charset="0"/>
                <a:ea typeface="Cambria" panose="02040503050406030204" pitchFamily="18" charset="0"/>
              </a:rPr>
              <a:t> yang </a:t>
            </a:r>
            <a:r>
              <a:rPr lang="en-US" sz="1600" dirty="0" err="1">
                <a:latin typeface="Cambria" panose="02040503050406030204" pitchFamily="18" charset="0"/>
                <a:ea typeface="Cambria" panose="02040503050406030204" pitchFamily="18" charset="0"/>
              </a:rPr>
              <a:t>dibagi</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menjadi</a:t>
            </a:r>
            <a:r>
              <a:rPr lang="en-US" sz="1600" dirty="0">
                <a:latin typeface="Cambria" panose="02040503050406030204" pitchFamily="18" charset="0"/>
                <a:ea typeface="Cambria" panose="02040503050406030204" pitchFamily="18" charset="0"/>
              </a:rPr>
              <a:t> </a:t>
            </a:r>
            <a:r>
              <a:rPr lang="en-US" sz="1600" dirty="0" err="1">
                <a:latin typeface="Cambria" panose="02040503050406030204" pitchFamily="18" charset="0"/>
                <a:ea typeface="Cambria" panose="02040503050406030204" pitchFamily="18" charset="0"/>
              </a:rPr>
              <a:t>dua</a:t>
            </a:r>
            <a:r>
              <a:rPr lang="en-US" sz="1600" dirty="0">
                <a:latin typeface="Cambria" panose="02040503050406030204" pitchFamily="18" charset="0"/>
                <a:ea typeface="Cambria" panose="02040503050406030204" pitchFamily="18" charset="0"/>
              </a:rPr>
              <a:t> level.</a:t>
            </a:r>
          </a:p>
        </p:txBody>
      </p:sp>
      <p:grpSp>
        <p:nvGrpSpPr>
          <p:cNvPr id="39" name="Group 38"/>
          <p:cNvGrpSpPr/>
          <p:nvPr/>
        </p:nvGrpSpPr>
        <p:grpSpPr>
          <a:xfrm>
            <a:off x="1115616" y="1779100"/>
            <a:ext cx="3672408" cy="1800200"/>
            <a:chOff x="647564" y="1902208"/>
            <a:chExt cx="3672408" cy="1800200"/>
          </a:xfrm>
        </p:grpSpPr>
        <p:sp>
          <p:nvSpPr>
            <p:cNvPr id="37" name="Google Shape;10712;p138"/>
            <p:cNvSpPr/>
            <p:nvPr/>
          </p:nvSpPr>
          <p:spPr>
            <a:xfrm>
              <a:off x="2519772" y="1902208"/>
              <a:ext cx="1800200" cy="1800200"/>
            </a:xfrm>
            <a:prstGeom prst="diamond">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38" name="Google Shape;10712;p138"/>
            <p:cNvSpPr/>
            <p:nvPr/>
          </p:nvSpPr>
          <p:spPr>
            <a:xfrm>
              <a:off x="647564" y="1902208"/>
              <a:ext cx="1800200" cy="1800200"/>
            </a:xfrm>
            <a:prstGeom prst="diamond">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grpSp>
      <p:sp>
        <p:nvSpPr>
          <p:cNvPr id="44" name="Rounded Rectangle 43"/>
          <p:cNvSpPr/>
          <p:nvPr/>
        </p:nvSpPr>
        <p:spPr>
          <a:xfrm>
            <a:off x="683568" y="3797903"/>
            <a:ext cx="4392488" cy="715089"/>
          </a:xfrm>
          <a:prstGeom prst="roundRect">
            <a:avLst/>
          </a:prstGeom>
          <a:solidFill>
            <a:schemeClr val="accent6">
              <a:lumMod val="40000"/>
              <a:lumOff val="60000"/>
            </a:schemeClr>
          </a:solidFill>
          <a:ln w="38100">
            <a:noFill/>
            <a:prstDash val="sysDash"/>
          </a:ln>
        </p:spPr>
        <p:txBody>
          <a:bodyPr wrap="square">
            <a:spAutoFit/>
          </a:bodyPr>
          <a:lstStyle/>
          <a:p>
            <a:pPr algn="ctr"/>
            <a:r>
              <a:rPr lang="en-US" dirty="0" err="1">
                <a:latin typeface="Cambria" panose="02040503050406030204" pitchFamily="18" charset="0"/>
                <a:ea typeface="Cambria" panose="02040503050406030204" pitchFamily="18" charset="0"/>
              </a:rPr>
              <a:t>Kemudian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diperbaiki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menjadi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tiga</a:t>
            </a:r>
            <a:r>
              <a:rPr lang="en-US" dirty="0">
                <a:latin typeface="Cambria" panose="02040503050406030204" pitchFamily="18" charset="0"/>
                <a:ea typeface="Cambria" panose="02040503050406030204" pitchFamily="18" charset="0"/>
              </a:rPr>
              <a:t> level pada </a:t>
            </a:r>
            <a:r>
              <a:rPr lang="en-US" dirty="0" err="1">
                <a:latin typeface="Cambria" panose="02040503050406030204" pitchFamily="18" charset="0"/>
                <a:ea typeface="Cambria" panose="02040503050406030204" pitchFamily="18" charset="0"/>
              </a:rPr>
              <a:t>tahun</a:t>
            </a:r>
            <a:r>
              <a:rPr lang="en-US" dirty="0">
                <a:latin typeface="Cambria" panose="02040503050406030204" pitchFamily="18" charset="0"/>
                <a:ea typeface="Cambria" panose="02040503050406030204" pitchFamily="18" charset="0"/>
              </a:rPr>
              <a:t> 1951 </a:t>
            </a:r>
            <a:r>
              <a:rPr lang="en-US" dirty="0" err="1">
                <a:latin typeface="Cambria" panose="02040503050406030204" pitchFamily="18" charset="0"/>
                <a:ea typeface="Cambria" panose="02040503050406030204" pitchFamily="18" charset="0"/>
              </a:rPr>
              <a:t>oleh</a:t>
            </a:r>
            <a:r>
              <a:rPr lang="en-US" dirty="0">
                <a:latin typeface="Cambria" panose="02040503050406030204" pitchFamily="18" charset="0"/>
                <a:ea typeface="Cambria" panose="02040503050406030204" pitchFamily="18" charset="0"/>
              </a:rPr>
              <a:t> Maurice Wilkes.</a:t>
            </a:r>
          </a:p>
        </p:txBody>
      </p:sp>
      <p:sp>
        <p:nvSpPr>
          <p:cNvPr id="45" name="TextBox 44"/>
          <p:cNvSpPr txBox="1"/>
          <p:nvPr/>
        </p:nvSpPr>
        <p:spPr>
          <a:xfrm>
            <a:off x="1259632" y="2221275"/>
            <a:ext cx="1656184" cy="1015663"/>
          </a:xfrm>
          <a:prstGeom prst="rect">
            <a:avLst/>
          </a:prstGeom>
          <a:noFill/>
        </p:spPr>
        <p:txBody>
          <a:bodyPr wrap="square" rtlCol="0">
            <a:spAutoFit/>
          </a:bodyPr>
          <a:lstStyle/>
          <a:p>
            <a:pPr algn="ctr"/>
            <a:r>
              <a:rPr lang="en-US" sz="1500" b="1" dirty="0">
                <a:latin typeface="Cambria" panose="02040503050406030204" pitchFamily="18" charset="0"/>
                <a:ea typeface="Cambria" panose="02040503050406030204" pitchFamily="18" charset="0"/>
              </a:rPr>
              <a:t>Level ISA </a:t>
            </a:r>
            <a:r>
              <a:rPr lang="id-ID" sz="1500" b="1" dirty="0">
                <a:latin typeface="Cambria" panose="02040503050406030204" pitchFamily="18" charset="0"/>
                <a:ea typeface="Cambria" panose="02040503050406030204" pitchFamily="18" charset="0"/>
              </a:rPr>
              <a:t>(</a:t>
            </a:r>
            <a:r>
              <a:rPr lang="id-ID" sz="1500" b="1" i="1" dirty="0">
                <a:latin typeface="Cambria" panose="02040503050406030204" pitchFamily="18" charset="0"/>
                <a:ea typeface="Cambria" panose="02040503050406030204" pitchFamily="18" charset="0"/>
              </a:rPr>
              <a:t>Instruction Set Architecture</a:t>
            </a:r>
            <a:r>
              <a:rPr lang="id-ID" sz="1500" b="1" dirty="0">
                <a:latin typeface="Cambria" panose="02040503050406030204" pitchFamily="18" charset="0"/>
                <a:ea typeface="Cambria" panose="02040503050406030204" pitchFamily="18" charset="0"/>
              </a:rPr>
              <a:t>)</a:t>
            </a:r>
          </a:p>
          <a:p>
            <a:pPr algn="ctr"/>
            <a:r>
              <a:rPr lang="en-US" sz="1500" b="1" dirty="0">
                <a:latin typeface="Cambria" panose="02040503050406030204" pitchFamily="18" charset="0"/>
                <a:ea typeface="Cambria" panose="02040503050406030204" pitchFamily="18" charset="0"/>
              </a:rPr>
              <a:t> </a:t>
            </a:r>
          </a:p>
        </p:txBody>
      </p:sp>
      <p:sp>
        <p:nvSpPr>
          <p:cNvPr id="46" name="TextBox 45"/>
          <p:cNvSpPr txBox="1"/>
          <p:nvPr/>
        </p:nvSpPr>
        <p:spPr>
          <a:xfrm>
            <a:off x="3131840" y="2419023"/>
            <a:ext cx="1656184" cy="584775"/>
          </a:xfrm>
          <a:prstGeom prst="rect">
            <a:avLst/>
          </a:prstGeom>
          <a:noFill/>
        </p:spPr>
        <p:txBody>
          <a:bodyPr wrap="square" rtlCol="0" anchor="ctr">
            <a:spAutoFit/>
          </a:bodyPr>
          <a:lstStyle/>
          <a:p>
            <a:pPr algn="ctr"/>
            <a:r>
              <a:rPr lang="id-ID" sz="1600" b="1" dirty="0">
                <a:latin typeface="Cambria" panose="02040503050406030204" pitchFamily="18" charset="0"/>
                <a:ea typeface="Cambria" panose="02040503050406030204" pitchFamily="18" charset="0"/>
              </a:rPr>
              <a:t>Level </a:t>
            </a:r>
            <a:r>
              <a:rPr lang="id-ID" sz="1600" b="1" i="1" dirty="0">
                <a:latin typeface="Cambria" panose="02040503050406030204" pitchFamily="18" charset="0"/>
                <a:ea typeface="Cambria" panose="02040503050406030204" pitchFamily="18" charset="0"/>
              </a:rPr>
              <a:t>Digital Logic</a:t>
            </a:r>
          </a:p>
        </p:txBody>
      </p:sp>
      <p:sp>
        <p:nvSpPr>
          <p:cNvPr id="47" name="Right Arrow 46"/>
          <p:cNvSpPr/>
          <p:nvPr/>
        </p:nvSpPr>
        <p:spPr>
          <a:xfrm>
            <a:off x="5004048" y="2561915"/>
            <a:ext cx="648072" cy="224735"/>
          </a:xfrm>
          <a:prstGeom prst="righ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5796136" y="1267212"/>
            <a:ext cx="1656184" cy="1015663"/>
          </a:xfrm>
          <a:prstGeom prst="rect">
            <a:avLst/>
          </a:prstGeom>
          <a:noFill/>
        </p:spPr>
        <p:txBody>
          <a:bodyPr wrap="square" rtlCol="0">
            <a:spAutoFit/>
          </a:bodyPr>
          <a:lstStyle/>
          <a:p>
            <a:pPr algn="ctr"/>
            <a:r>
              <a:rPr lang="en-US" sz="1500" b="1" dirty="0">
                <a:latin typeface="Cambria" panose="02040503050406030204" pitchFamily="18" charset="0"/>
                <a:ea typeface="Cambria" panose="02040503050406030204" pitchFamily="18" charset="0"/>
              </a:rPr>
              <a:t>Level ISA </a:t>
            </a:r>
            <a:r>
              <a:rPr lang="id-ID" sz="1500" b="1" dirty="0">
                <a:latin typeface="Cambria" panose="02040503050406030204" pitchFamily="18" charset="0"/>
                <a:ea typeface="Cambria" panose="02040503050406030204" pitchFamily="18" charset="0"/>
              </a:rPr>
              <a:t>(</a:t>
            </a:r>
            <a:r>
              <a:rPr lang="id-ID" sz="1500" b="1" i="1" dirty="0">
                <a:latin typeface="Cambria" panose="02040503050406030204" pitchFamily="18" charset="0"/>
                <a:ea typeface="Cambria" panose="02040503050406030204" pitchFamily="18" charset="0"/>
              </a:rPr>
              <a:t>Instruction Set Architecture</a:t>
            </a:r>
            <a:r>
              <a:rPr lang="id-ID" sz="1500" b="1" dirty="0">
                <a:latin typeface="Cambria" panose="02040503050406030204" pitchFamily="18" charset="0"/>
                <a:ea typeface="Cambria" panose="02040503050406030204" pitchFamily="18" charset="0"/>
              </a:rPr>
              <a:t>)</a:t>
            </a:r>
          </a:p>
          <a:p>
            <a:pPr algn="ctr"/>
            <a:r>
              <a:rPr lang="en-US" sz="1500" b="1" dirty="0">
                <a:latin typeface="Cambria" panose="02040503050406030204" pitchFamily="18" charset="0"/>
                <a:ea typeface="Cambria" panose="02040503050406030204" pitchFamily="18" charset="0"/>
              </a:rPr>
              <a:t> </a:t>
            </a:r>
          </a:p>
        </p:txBody>
      </p:sp>
      <p:sp>
        <p:nvSpPr>
          <p:cNvPr id="49" name="Rectangle 48"/>
          <p:cNvSpPr/>
          <p:nvPr/>
        </p:nvSpPr>
        <p:spPr>
          <a:xfrm>
            <a:off x="7016701" y="2355726"/>
            <a:ext cx="1299715" cy="584775"/>
          </a:xfrm>
          <a:prstGeom prst="rect">
            <a:avLst/>
          </a:prstGeom>
        </p:spPr>
        <p:txBody>
          <a:bodyPr wrap="none" anchor="ctr">
            <a:spAutoFit/>
          </a:bodyPr>
          <a:lstStyle/>
          <a:p>
            <a:pPr algn="ctr"/>
            <a:r>
              <a:rPr lang="id-ID" sz="1600" b="1" dirty="0">
                <a:latin typeface="Cambria" panose="02040503050406030204" pitchFamily="18" charset="0"/>
                <a:ea typeface="Cambria" panose="02040503050406030204" pitchFamily="18" charset="0"/>
              </a:rPr>
              <a:t>Level</a:t>
            </a:r>
            <a:endParaRPr lang="en-US" sz="1600" b="1" dirty="0">
              <a:latin typeface="Cambria" panose="02040503050406030204" pitchFamily="18" charset="0"/>
              <a:ea typeface="Cambria" panose="02040503050406030204" pitchFamily="18" charset="0"/>
            </a:endParaRPr>
          </a:p>
          <a:p>
            <a:pPr algn="ctr"/>
            <a:r>
              <a:rPr lang="en-US" sz="1600" b="1" dirty="0">
                <a:latin typeface="Cambria" panose="02040503050406030204" pitchFamily="18" charset="0"/>
                <a:ea typeface="Cambria" panose="02040503050406030204" pitchFamily="18" charset="0"/>
              </a:rPr>
              <a:t>I</a:t>
            </a:r>
            <a:r>
              <a:rPr lang="id-ID" sz="1600" b="1" dirty="0">
                <a:latin typeface="Cambria" panose="02040503050406030204" pitchFamily="18" charset="0"/>
                <a:ea typeface="Cambria" panose="02040503050406030204" pitchFamily="18" charset="0"/>
              </a:rPr>
              <a:t>nterpreter </a:t>
            </a:r>
            <a:endParaRPr lang="en-US" sz="1600" b="1" dirty="0">
              <a:latin typeface="Cambria" panose="02040503050406030204" pitchFamily="18" charset="0"/>
              <a:ea typeface="Cambria" panose="02040503050406030204" pitchFamily="18" charset="0"/>
            </a:endParaRPr>
          </a:p>
        </p:txBody>
      </p:sp>
      <p:sp>
        <p:nvSpPr>
          <p:cNvPr id="51" name="TextBox 50"/>
          <p:cNvSpPr txBox="1"/>
          <p:nvPr/>
        </p:nvSpPr>
        <p:spPr>
          <a:xfrm>
            <a:off x="5796136" y="3432357"/>
            <a:ext cx="1656184" cy="584775"/>
          </a:xfrm>
          <a:prstGeom prst="rect">
            <a:avLst/>
          </a:prstGeom>
          <a:noFill/>
        </p:spPr>
        <p:txBody>
          <a:bodyPr wrap="square" rtlCol="0" anchor="ctr">
            <a:spAutoFit/>
          </a:bodyPr>
          <a:lstStyle/>
          <a:p>
            <a:pPr algn="ctr"/>
            <a:r>
              <a:rPr lang="id-ID" sz="1600" b="1" dirty="0">
                <a:latin typeface="Cambria" panose="02040503050406030204" pitchFamily="18" charset="0"/>
                <a:ea typeface="Cambria" panose="02040503050406030204" pitchFamily="18" charset="0"/>
              </a:rPr>
              <a:t>Level </a:t>
            </a:r>
            <a:r>
              <a:rPr lang="id-ID" sz="1600" b="1" i="1" dirty="0">
                <a:latin typeface="Cambria" panose="02040503050406030204" pitchFamily="18" charset="0"/>
                <a:ea typeface="Cambria" panose="02040503050406030204" pitchFamily="18" charset="0"/>
              </a:rPr>
              <a:t>Digital Logic</a:t>
            </a:r>
          </a:p>
        </p:txBody>
      </p:sp>
      <p:sp>
        <p:nvSpPr>
          <p:cNvPr id="52" name="Google Shape;10712;p138"/>
          <p:cNvSpPr/>
          <p:nvPr/>
        </p:nvSpPr>
        <p:spPr>
          <a:xfrm>
            <a:off x="3095836" y="1783882"/>
            <a:ext cx="1800200" cy="1800200"/>
          </a:xfrm>
          <a:prstGeom prst="diamond">
            <a:avLst/>
          </a:prstGeom>
          <a:noFill/>
          <a:ln w="19050">
            <a:solidFill>
              <a:schemeClr val="accent5">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54" name="Google Shape;10712;p138"/>
          <p:cNvSpPr/>
          <p:nvPr/>
        </p:nvSpPr>
        <p:spPr>
          <a:xfrm>
            <a:off x="1241630" y="1781491"/>
            <a:ext cx="1800200" cy="1800200"/>
          </a:xfrm>
          <a:prstGeom prst="diamond">
            <a:avLst/>
          </a:prstGeom>
          <a:noFill/>
          <a:ln w="19050">
            <a:solidFill>
              <a:schemeClr val="accent5">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55" name="Google Shape;10712;p138"/>
          <p:cNvSpPr/>
          <p:nvPr/>
        </p:nvSpPr>
        <p:spPr>
          <a:xfrm>
            <a:off x="5778134" y="781970"/>
            <a:ext cx="1800200" cy="1800200"/>
          </a:xfrm>
          <a:prstGeom prst="diamond">
            <a:avLst/>
          </a:prstGeom>
          <a:noFill/>
          <a:ln w="19050">
            <a:solidFill>
              <a:schemeClr val="accent5">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56" name="Google Shape;10712;p138"/>
          <p:cNvSpPr/>
          <p:nvPr/>
        </p:nvSpPr>
        <p:spPr>
          <a:xfrm>
            <a:off x="6778392" y="1781491"/>
            <a:ext cx="1800200" cy="1800200"/>
          </a:xfrm>
          <a:prstGeom prst="diamond">
            <a:avLst/>
          </a:prstGeom>
          <a:noFill/>
          <a:ln w="19050">
            <a:solidFill>
              <a:schemeClr val="accent5">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
        <p:nvSpPr>
          <p:cNvPr id="57" name="Google Shape;10712;p138"/>
          <p:cNvSpPr/>
          <p:nvPr/>
        </p:nvSpPr>
        <p:spPr>
          <a:xfrm>
            <a:off x="5794350" y="2794763"/>
            <a:ext cx="1800200" cy="1800200"/>
          </a:xfrm>
          <a:prstGeom prst="diamond">
            <a:avLst/>
          </a:prstGeom>
          <a:noFill/>
          <a:ln w="19050">
            <a:solidFill>
              <a:schemeClr val="accent5">
                <a:lumMod val="7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spTree>
    <p:extLst>
      <p:ext uri="{BB962C8B-B14F-4D97-AF65-F5344CB8AC3E}">
        <p14:creationId xmlns:p14="http://schemas.microsoft.com/office/powerpoint/2010/main" val="22914877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102" name="Group 101"/>
          <p:cNvGrpSpPr/>
          <p:nvPr/>
        </p:nvGrpSpPr>
        <p:grpSpPr>
          <a:xfrm>
            <a:off x="1068637" y="810306"/>
            <a:ext cx="6743723" cy="3584944"/>
            <a:chOff x="1204945" y="810306"/>
            <a:chExt cx="6743723" cy="3584944"/>
          </a:xfrm>
        </p:grpSpPr>
        <p:grpSp>
          <p:nvGrpSpPr>
            <p:cNvPr id="99" name="Group 98"/>
            <p:cNvGrpSpPr/>
            <p:nvPr/>
          </p:nvGrpSpPr>
          <p:grpSpPr>
            <a:xfrm>
              <a:off x="2871059" y="1396400"/>
              <a:ext cx="5077609" cy="2425121"/>
              <a:chOff x="2871059" y="1396400"/>
              <a:chExt cx="5077609" cy="2425121"/>
            </a:xfrm>
          </p:grpSpPr>
          <p:cxnSp>
            <p:nvCxnSpPr>
              <p:cNvPr id="14" name="Elbow Connector 13"/>
              <p:cNvCxnSpPr>
                <a:stCxn id="53" idx="3"/>
                <a:endCxn id="60" idx="3"/>
              </p:cNvCxnSpPr>
              <p:nvPr/>
            </p:nvCxnSpPr>
            <p:spPr>
              <a:xfrm>
                <a:off x="7919672" y="1402664"/>
                <a:ext cx="28996" cy="2418857"/>
              </a:xfrm>
              <a:prstGeom prst="bentConnector3">
                <a:avLst>
                  <a:gd name="adj1" fmla="val 888385"/>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39" idx="3"/>
                <a:endCxn id="82" idx="1"/>
              </p:cNvCxnSpPr>
              <p:nvPr/>
            </p:nvCxnSpPr>
            <p:spPr>
              <a:xfrm flipV="1">
                <a:off x="2873572" y="1402664"/>
                <a:ext cx="863233" cy="30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5396622" y="1396400"/>
                <a:ext cx="859658" cy="9314"/>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2871059" y="3812207"/>
                <a:ext cx="859658" cy="9314"/>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endCxn id="61" idx="1"/>
              </p:cNvCxnSpPr>
              <p:nvPr/>
            </p:nvCxnSpPr>
            <p:spPr>
              <a:xfrm>
                <a:off x="5402919" y="3812207"/>
                <a:ext cx="879635" cy="9314"/>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01" name="Group 100"/>
            <p:cNvGrpSpPr/>
            <p:nvPr/>
          </p:nvGrpSpPr>
          <p:grpSpPr>
            <a:xfrm>
              <a:off x="1204945" y="810306"/>
              <a:ext cx="6743723" cy="3584944"/>
              <a:chOff x="1204945" y="810306"/>
              <a:chExt cx="6743723" cy="3584944"/>
            </a:xfrm>
          </p:grpSpPr>
          <p:grpSp>
            <p:nvGrpSpPr>
              <p:cNvPr id="5" name="Group 4"/>
              <p:cNvGrpSpPr/>
              <p:nvPr/>
            </p:nvGrpSpPr>
            <p:grpSpPr>
              <a:xfrm>
                <a:off x="1207458" y="813356"/>
                <a:ext cx="1666114" cy="1166087"/>
                <a:chOff x="1547664" y="1405663"/>
                <a:chExt cx="1928905" cy="1350010"/>
              </a:xfrm>
            </p:grpSpPr>
            <p:sp>
              <p:nvSpPr>
                <p:cNvPr id="35" name="Rectangle 34"/>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36" name="Group 35"/>
                <p:cNvGrpSpPr/>
                <p:nvPr/>
              </p:nvGrpSpPr>
              <p:grpSpPr>
                <a:xfrm>
                  <a:off x="1547664" y="1405663"/>
                  <a:ext cx="1928905" cy="1350010"/>
                  <a:chOff x="3108325" y="2153931"/>
                  <a:chExt cx="1928905" cy="1350010"/>
                </a:xfrm>
              </p:grpSpPr>
              <p:sp>
                <p:nvSpPr>
                  <p:cNvPr id="37" name="Rectangle 36"/>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8" name="Rectangle 37"/>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39" name="Rectangle 38"/>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40" name="Rectangle 39"/>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nvGrpSpPr>
              <p:cNvPr id="48" name="Group 47"/>
              <p:cNvGrpSpPr/>
              <p:nvPr/>
            </p:nvGrpSpPr>
            <p:grpSpPr>
              <a:xfrm>
                <a:off x="6253558" y="810306"/>
                <a:ext cx="1666114" cy="1166087"/>
                <a:chOff x="1547664" y="1405663"/>
                <a:chExt cx="1928905" cy="1350010"/>
              </a:xfrm>
            </p:grpSpPr>
            <p:sp>
              <p:nvSpPr>
                <p:cNvPr id="49" name="Rectangle 48"/>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50" name="Group 49"/>
                <p:cNvGrpSpPr/>
                <p:nvPr/>
              </p:nvGrpSpPr>
              <p:grpSpPr>
                <a:xfrm>
                  <a:off x="1547664" y="1405663"/>
                  <a:ext cx="1928905" cy="1350010"/>
                  <a:chOff x="3108325" y="2153931"/>
                  <a:chExt cx="1928905" cy="1350010"/>
                </a:xfrm>
              </p:grpSpPr>
              <p:sp>
                <p:nvSpPr>
                  <p:cNvPr id="51" name="Rectangle 50"/>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2" name="Rectangle 51"/>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3" name="Rectangle 52"/>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4" name="Rectangle 53"/>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nvGrpSpPr>
              <p:cNvPr id="55" name="Group 54"/>
              <p:cNvGrpSpPr/>
              <p:nvPr/>
            </p:nvGrpSpPr>
            <p:grpSpPr>
              <a:xfrm>
                <a:off x="6282554" y="3229163"/>
                <a:ext cx="1666114" cy="1166087"/>
                <a:chOff x="1547664" y="1405663"/>
                <a:chExt cx="1928905" cy="1350010"/>
              </a:xfrm>
            </p:grpSpPr>
            <p:sp>
              <p:nvSpPr>
                <p:cNvPr id="56" name="Rectangle 55"/>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57" name="Group 56"/>
                <p:cNvGrpSpPr/>
                <p:nvPr/>
              </p:nvGrpSpPr>
              <p:grpSpPr>
                <a:xfrm>
                  <a:off x="1547664" y="1405663"/>
                  <a:ext cx="1928905" cy="1350010"/>
                  <a:chOff x="3108325" y="2153931"/>
                  <a:chExt cx="1928905" cy="1350010"/>
                </a:xfrm>
              </p:grpSpPr>
              <p:sp>
                <p:nvSpPr>
                  <p:cNvPr id="58" name="Rectangle 57"/>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59" name="Rectangle 58"/>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0" name="Rectangle 59"/>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1" name="Rectangle 60"/>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nvGrpSpPr>
              <p:cNvPr id="62" name="Group 61"/>
              <p:cNvGrpSpPr/>
              <p:nvPr/>
            </p:nvGrpSpPr>
            <p:grpSpPr>
              <a:xfrm>
                <a:off x="3733230" y="3229163"/>
                <a:ext cx="1666114" cy="1166087"/>
                <a:chOff x="1547664" y="1405663"/>
                <a:chExt cx="1928905" cy="1350010"/>
              </a:xfrm>
            </p:grpSpPr>
            <p:sp>
              <p:nvSpPr>
                <p:cNvPr id="63" name="Rectangle 62"/>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64" name="Group 63"/>
                <p:cNvGrpSpPr/>
                <p:nvPr/>
              </p:nvGrpSpPr>
              <p:grpSpPr>
                <a:xfrm>
                  <a:off x="1547664" y="1405663"/>
                  <a:ext cx="1928905" cy="1350010"/>
                  <a:chOff x="3108325" y="2153931"/>
                  <a:chExt cx="1928905" cy="1350010"/>
                </a:xfrm>
              </p:grpSpPr>
              <p:sp>
                <p:nvSpPr>
                  <p:cNvPr id="65" name="Rectangle 64"/>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6" name="Rectangle 65"/>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7" name="Rectangle 66"/>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68" name="Rectangle 67"/>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nvGrpSpPr>
              <p:cNvPr id="69" name="Group 68"/>
              <p:cNvGrpSpPr/>
              <p:nvPr/>
            </p:nvGrpSpPr>
            <p:grpSpPr>
              <a:xfrm>
                <a:off x="1204945" y="3229163"/>
                <a:ext cx="1666114" cy="1166087"/>
                <a:chOff x="1547664" y="1405663"/>
                <a:chExt cx="1928905" cy="1350010"/>
              </a:xfrm>
            </p:grpSpPr>
            <p:sp>
              <p:nvSpPr>
                <p:cNvPr id="70" name="Rectangle 69"/>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71" name="Group 70"/>
                <p:cNvGrpSpPr/>
                <p:nvPr/>
              </p:nvGrpSpPr>
              <p:grpSpPr>
                <a:xfrm>
                  <a:off x="1547664" y="1405663"/>
                  <a:ext cx="1928905" cy="1350010"/>
                  <a:chOff x="3108325" y="2153931"/>
                  <a:chExt cx="1928905" cy="1350010"/>
                </a:xfrm>
              </p:grpSpPr>
              <p:sp>
                <p:nvSpPr>
                  <p:cNvPr id="72" name="Rectangle 71"/>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3" name="Rectangle 72"/>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4" name="Rectangle 73"/>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75" name="Rectangle 74"/>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nvGrpSpPr>
              <p:cNvPr id="76" name="Group 75"/>
              <p:cNvGrpSpPr/>
              <p:nvPr/>
            </p:nvGrpSpPr>
            <p:grpSpPr>
              <a:xfrm>
                <a:off x="3736805" y="810306"/>
                <a:ext cx="1666114" cy="1166087"/>
                <a:chOff x="1547664" y="1405663"/>
                <a:chExt cx="1928905" cy="1350010"/>
              </a:xfrm>
            </p:grpSpPr>
            <p:sp>
              <p:nvSpPr>
                <p:cNvPr id="77" name="Rectangle 76"/>
                <p:cNvSpPr/>
                <p:nvPr/>
              </p:nvSpPr>
              <p:spPr>
                <a:xfrm>
                  <a:off x="1609258" y="1489483"/>
                  <a:ext cx="1810613" cy="1209040"/>
                </a:xfrm>
                <a:prstGeom prst="rect">
                  <a:avLst/>
                </a:prstGeom>
                <a:solidFill>
                  <a:schemeClr val="accent5">
                    <a:lumMod val="40000"/>
                    <a:lumOff val="60000"/>
                  </a:schemeClr>
                </a:solidFill>
                <a:ln w="38100" cap="flat" cmpd="sng" algn="ctr">
                  <a:solidFill>
                    <a:schemeClr val="accent4">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78" name="Group 77"/>
                <p:cNvGrpSpPr/>
                <p:nvPr/>
              </p:nvGrpSpPr>
              <p:grpSpPr>
                <a:xfrm>
                  <a:off x="1547664" y="1405663"/>
                  <a:ext cx="1928905" cy="1350010"/>
                  <a:chOff x="3108325" y="2153931"/>
                  <a:chExt cx="1928905" cy="1350010"/>
                </a:xfrm>
              </p:grpSpPr>
              <p:sp>
                <p:nvSpPr>
                  <p:cNvPr id="79" name="Rectangle 78"/>
                  <p:cNvSpPr/>
                  <p:nvPr/>
                </p:nvSpPr>
                <p:spPr>
                  <a:xfrm>
                    <a:off x="4044429" y="215393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0" name="Rectangle 79"/>
                  <p:cNvSpPr/>
                  <p:nvPr/>
                </p:nvSpPr>
                <p:spPr>
                  <a:xfrm>
                    <a:off x="4044429" y="3389641"/>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1" name="Rectangle 80"/>
                  <p:cNvSpPr/>
                  <p:nvPr/>
                </p:nvSpPr>
                <p:spPr>
                  <a:xfrm>
                    <a:off x="4922930"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82" name="Rectangle 81"/>
                  <p:cNvSpPr/>
                  <p:nvPr/>
                </p:nvSpPr>
                <p:spPr>
                  <a:xfrm>
                    <a:off x="3108325" y="2782570"/>
                    <a:ext cx="114300" cy="114300"/>
                  </a:xfrm>
                  <a:prstGeom prst="rect">
                    <a:avLst/>
                  </a:prstGeom>
                  <a:solidFill>
                    <a:sysClr val="window" lastClr="FFFFFF"/>
                  </a:solidFill>
                  <a:ln w="3175" cap="flat" cmpd="sng" algn="ctr">
                    <a:solidFill>
                      <a:schemeClr val="accent5">
                        <a:lumMod val="60000"/>
                        <a:lumOff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grpSp>
        </p:grpSp>
      </p:grpSp>
      <p:sp>
        <p:nvSpPr>
          <p:cNvPr id="100" name="Rounded Rectangle 99"/>
          <p:cNvSpPr/>
          <p:nvPr/>
        </p:nvSpPr>
        <p:spPr>
          <a:xfrm>
            <a:off x="1260012" y="2259256"/>
            <a:ext cx="6612550" cy="715089"/>
          </a:xfrm>
          <a:prstGeom prst="roundRect">
            <a:avLst/>
          </a:prstGeom>
          <a:solidFill>
            <a:schemeClr val="accent4">
              <a:lumMod val="20000"/>
              <a:lumOff val="80000"/>
            </a:schemeClr>
          </a:solidFill>
        </p:spPr>
        <p:txBody>
          <a:bodyPr wrap="square">
            <a:spAutoFit/>
          </a:bodyPr>
          <a:lstStyle/>
          <a:p>
            <a:pPr algn="ctr"/>
            <a:r>
              <a:rPr lang="id-ID" dirty="0">
                <a:latin typeface="Cambria" panose="02040503050406030204" pitchFamily="18" charset="0"/>
                <a:ea typeface="Cambria" panose="02040503050406030204" pitchFamily="18" charset="0"/>
              </a:rPr>
              <a:t>Tiga level arsitektur </a:t>
            </a:r>
            <a:r>
              <a:rPr lang="en-US" dirty="0">
                <a:latin typeface="Cambria" panose="02040503050406030204" pitchFamily="18" charset="0"/>
                <a:ea typeface="Cambria" panose="02040503050406030204" pitchFamily="18" charset="0"/>
              </a:rPr>
              <a:t>yang</a:t>
            </a:r>
            <a:r>
              <a:rPr lang="id-ID" dirty="0">
                <a:latin typeface="Cambria" panose="02040503050406030204" pitchFamily="18" charset="0"/>
                <a:ea typeface="Cambria" panose="02040503050406030204" pitchFamily="18" charset="0"/>
              </a:rPr>
              <a:t> diuraikan lebih lanjut akan membagi komputer menjadi mesin enam level</a:t>
            </a:r>
            <a:endParaRPr lang="en-US" dirty="0">
              <a:latin typeface="Cambria" panose="02040503050406030204" pitchFamily="18" charset="0"/>
              <a:ea typeface="Cambria" panose="02040503050406030204" pitchFamily="18" charset="0"/>
            </a:endParaRPr>
          </a:p>
        </p:txBody>
      </p:sp>
      <p:sp>
        <p:nvSpPr>
          <p:cNvPr id="103" name="Rectangle 102"/>
          <p:cNvSpPr/>
          <p:nvPr/>
        </p:nvSpPr>
        <p:spPr>
          <a:xfrm>
            <a:off x="1197923" y="967131"/>
            <a:ext cx="1457298" cy="877163"/>
          </a:xfrm>
          <a:prstGeom prst="rect">
            <a:avLst/>
          </a:prstGeom>
        </p:spPr>
        <p:txBody>
          <a:bodyPr wrap="square" anchor="ctr">
            <a:spAutoFit/>
          </a:bodyPr>
          <a:lstStyle/>
          <a:p>
            <a:pPr lvl="0" algn="ctr"/>
            <a:r>
              <a:rPr lang="en-US" sz="1700" b="1" dirty="0">
                <a:latin typeface="Cambria" panose="02040503050406030204" pitchFamily="18" charset="0"/>
                <a:ea typeface="Cambria" panose="02040503050406030204" pitchFamily="18" charset="0"/>
              </a:rPr>
              <a:t>Level 0</a:t>
            </a:r>
            <a:r>
              <a:rPr lang="en-US" sz="1700" dirty="0">
                <a:latin typeface="Cambria" panose="02040503050406030204" pitchFamily="18" charset="0"/>
                <a:ea typeface="Cambria" panose="02040503050406030204" pitchFamily="18" charset="0"/>
              </a:rPr>
              <a:t> atau </a:t>
            </a:r>
            <a:r>
              <a:rPr lang="id-ID" sz="1700" dirty="0">
                <a:latin typeface="Cambria" panose="02040503050406030204" pitchFamily="18" charset="0"/>
                <a:ea typeface="Cambria" panose="02040503050406030204" pitchFamily="18" charset="0"/>
              </a:rPr>
              <a:t>Level Logika Digital</a:t>
            </a:r>
          </a:p>
        </p:txBody>
      </p:sp>
      <p:sp>
        <p:nvSpPr>
          <p:cNvPr id="104" name="Rectangle 103"/>
          <p:cNvSpPr/>
          <p:nvPr/>
        </p:nvSpPr>
        <p:spPr>
          <a:xfrm>
            <a:off x="3639155" y="970841"/>
            <a:ext cx="1588799" cy="830997"/>
          </a:xfrm>
          <a:prstGeom prst="rect">
            <a:avLst/>
          </a:prstGeom>
        </p:spPr>
        <p:txBody>
          <a:bodyPr wrap="square" anchor="ctr">
            <a:spAutoFit/>
          </a:bodyPr>
          <a:lstStyle/>
          <a:p>
            <a:pPr lvl="0" algn="ctr"/>
            <a:r>
              <a:rPr lang="en-US" sz="1600" b="1" dirty="0">
                <a:latin typeface="Cambria" panose="02040503050406030204" pitchFamily="18" charset="0"/>
                <a:ea typeface="Cambria" panose="02040503050406030204" pitchFamily="18" charset="0"/>
              </a:rPr>
              <a:t>Level 1</a:t>
            </a:r>
            <a:r>
              <a:rPr lang="en-US" sz="1600" dirty="0">
                <a:latin typeface="Cambria" panose="02040503050406030204" pitchFamily="18" charset="0"/>
                <a:ea typeface="Cambria" panose="02040503050406030204" pitchFamily="18" charset="0"/>
              </a:rPr>
              <a:t> atau </a:t>
            </a:r>
            <a:r>
              <a:rPr lang="id-ID" sz="1600" dirty="0">
                <a:latin typeface="Cambria" panose="02040503050406030204" pitchFamily="18" charset="0"/>
                <a:ea typeface="Cambria" panose="02040503050406030204" pitchFamily="18" charset="0"/>
              </a:rPr>
              <a:t>Level Arsitektur Mikro</a:t>
            </a:r>
          </a:p>
        </p:txBody>
      </p:sp>
      <p:sp>
        <p:nvSpPr>
          <p:cNvPr id="105" name="Rectangle 104"/>
          <p:cNvSpPr/>
          <p:nvPr/>
        </p:nvSpPr>
        <p:spPr>
          <a:xfrm>
            <a:off x="6052195" y="831670"/>
            <a:ext cx="1800454" cy="1138773"/>
          </a:xfrm>
          <a:prstGeom prst="rect">
            <a:avLst/>
          </a:prstGeom>
        </p:spPr>
        <p:txBody>
          <a:bodyPr wrap="square" anchor="ctr">
            <a:spAutoFit/>
          </a:bodyPr>
          <a:lstStyle/>
          <a:p>
            <a:pPr lvl="0" algn="ctr"/>
            <a:r>
              <a:rPr lang="en-US" sz="1700" b="1" dirty="0">
                <a:latin typeface="Cambria" panose="02040503050406030204" pitchFamily="18" charset="0"/>
                <a:ea typeface="Cambria" panose="02040503050406030204" pitchFamily="18" charset="0"/>
              </a:rPr>
              <a:t>Level 2</a:t>
            </a:r>
            <a:r>
              <a:rPr lang="en-US" sz="1700" dirty="0">
                <a:latin typeface="Cambria" panose="02040503050406030204" pitchFamily="18" charset="0"/>
                <a:ea typeface="Cambria" panose="02040503050406030204" pitchFamily="18" charset="0"/>
              </a:rPr>
              <a:t> atau </a:t>
            </a:r>
            <a:r>
              <a:rPr lang="id-ID" sz="1700" dirty="0">
                <a:latin typeface="Cambria" panose="02040503050406030204" pitchFamily="18" charset="0"/>
                <a:ea typeface="Cambria" panose="02040503050406030204" pitchFamily="18" charset="0"/>
              </a:rPr>
              <a:t>Level Arsitektur Perangkat Instruksi</a:t>
            </a:r>
            <a:endParaRPr lang="en-US" sz="1700" dirty="0">
              <a:latin typeface="Cambria" panose="02040503050406030204" pitchFamily="18" charset="0"/>
              <a:ea typeface="Cambria" panose="02040503050406030204" pitchFamily="18" charset="0"/>
            </a:endParaRPr>
          </a:p>
        </p:txBody>
      </p:sp>
      <p:sp>
        <p:nvSpPr>
          <p:cNvPr id="106" name="Rectangle 105"/>
          <p:cNvSpPr/>
          <p:nvPr/>
        </p:nvSpPr>
        <p:spPr>
          <a:xfrm>
            <a:off x="6212473" y="3396708"/>
            <a:ext cx="1521527" cy="830997"/>
          </a:xfrm>
          <a:prstGeom prst="rect">
            <a:avLst/>
          </a:prstGeom>
        </p:spPr>
        <p:txBody>
          <a:bodyPr wrap="square" anchor="ctr">
            <a:spAutoFit/>
          </a:bodyPr>
          <a:lstStyle/>
          <a:p>
            <a:pPr lvl="0" algn="ctr"/>
            <a:r>
              <a:rPr lang="en-US" sz="1600" b="1" dirty="0">
                <a:latin typeface="Cambria" panose="02040503050406030204" pitchFamily="18" charset="0"/>
                <a:ea typeface="Cambria" panose="02040503050406030204" pitchFamily="18" charset="0"/>
              </a:rPr>
              <a:t>Level 3</a:t>
            </a:r>
            <a:r>
              <a:rPr lang="en-US" sz="1600" dirty="0">
                <a:latin typeface="Cambria" panose="02040503050406030204" pitchFamily="18" charset="0"/>
                <a:ea typeface="Cambria" panose="02040503050406030204" pitchFamily="18" charset="0"/>
              </a:rPr>
              <a:t> atau </a:t>
            </a:r>
            <a:r>
              <a:rPr lang="id-ID" sz="1600" dirty="0">
                <a:latin typeface="Cambria" panose="02040503050406030204" pitchFamily="18" charset="0"/>
                <a:ea typeface="Cambria" panose="02040503050406030204" pitchFamily="18" charset="0"/>
              </a:rPr>
              <a:t>Level Sistem Operasi</a:t>
            </a:r>
          </a:p>
        </p:txBody>
      </p:sp>
      <p:sp>
        <p:nvSpPr>
          <p:cNvPr id="107" name="Rectangle 106"/>
          <p:cNvSpPr/>
          <p:nvPr/>
        </p:nvSpPr>
        <p:spPr>
          <a:xfrm>
            <a:off x="3570584" y="3273597"/>
            <a:ext cx="1720245" cy="1077218"/>
          </a:xfrm>
          <a:prstGeom prst="rect">
            <a:avLst/>
          </a:prstGeom>
        </p:spPr>
        <p:txBody>
          <a:bodyPr wrap="square" anchor="ctr">
            <a:spAutoFit/>
          </a:bodyPr>
          <a:lstStyle/>
          <a:p>
            <a:pPr lvl="0" algn="ctr"/>
            <a:r>
              <a:rPr lang="en-US" sz="1600" b="1" dirty="0">
                <a:latin typeface="Cambria" panose="02040503050406030204" pitchFamily="18" charset="0"/>
                <a:ea typeface="Cambria" panose="02040503050406030204" pitchFamily="18" charset="0"/>
              </a:rPr>
              <a:t>Level 4 </a:t>
            </a:r>
            <a:r>
              <a:rPr lang="en-US" sz="1600" dirty="0">
                <a:latin typeface="Cambria" panose="02040503050406030204" pitchFamily="18" charset="0"/>
                <a:ea typeface="Cambria" panose="02040503050406030204" pitchFamily="18" charset="0"/>
              </a:rPr>
              <a:t>atau </a:t>
            </a:r>
            <a:r>
              <a:rPr lang="id-ID" sz="1600" dirty="0">
                <a:latin typeface="Cambria" panose="02040503050406030204" pitchFamily="18" charset="0"/>
                <a:ea typeface="Cambria" panose="02040503050406030204" pitchFamily="18" charset="0"/>
              </a:rPr>
              <a:t>Level Bahasa Assembler (bahasa rakitan)</a:t>
            </a:r>
          </a:p>
        </p:txBody>
      </p:sp>
      <p:sp>
        <p:nvSpPr>
          <p:cNvPr id="108" name="Rectangle 107"/>
          <p:cNvSpPr/>
          <p:nvPr/>
        </p:nvSpPr>
        <p:spPr>
          <a:xfrm>
            <a:off x="1173923" y="3373192"/>
            <a:ext cx="1468658" cy="830997"/>
          </a:xfrm>
          <a:prstGeom prst="rect">
            <a:avLst/>
          </a:prstGeom>
        </p:spPr>
        <p:txBody>
          <a:bodyPr wrap="square">
            <a:spAutoFit/>
          </a:bodyPr>
          <a:lstStyle/>
          <a:p>
            <a:pPr lvl="0" algn="ctr"/>
            <a:r>
              <a:rPr lang="en-US" sz="1600" b="1" dirty="0">
                <a:latin typeface="Cambria" panose="02040503050406030204" pitchFamily="18" charset="0"/>
                <a:ea typeface="Cambria" panose="02040503050406030204" pitchFamily="18" charset="0"/>
              </a:rPr>
              <a:t>Level 5</a:t>
            </a:r>
            <a:r>
              <a:rPr lang="en-US" sz="1600" dirty="0">
                <a:latin typeface="Cambria" panose="02040503050406030204" pitchFamily="18" charset="0"/>
                <a:ea typeface="Cambria" panose="02040503050406030204" pitchFamily="18" charset="0"/>
              </a:rPr>
              <a:t> atau </a:t>
            </a:r>
            <a:r>
              <a:rPr lang="id-ID" sz="1600" dirty="0">
                <a:latin typeface="Cambria" panose="02040503050406030204" pitchFamily="18" charset="0"/>
                <a:ea typeface="Cambria" panose="02040503050406030204" pitchFamily="18" charset="0"/>
              </a:rPr>
              <a:t>Level Bahasa Tingkat Tinggi</a:t>
            </a:r>
          </a:p>
        </p:txBody>
      </p:sp>
    </p:spTree>
    <p:extLst>
      <p:ext uri="{BB962C8B-B14F-4D97-AF65-F5344CB8AC3E}">
        <p14:creationId xmlns:p14="http://schemas.microsoft.com/office/powerpoint/2010/main" val="1401760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err="1">
                <a:solidFill>
                  <a:schemeClr val="bg1"/>
                </a:solidFill>
                <a:ea typeface="Cambria" panose="02040503050406030204" pitchFamily="18" charset="0"/>
              </a:rPr>
              <a:t>Aktivitas</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Mandiri</a:t>
            </a:r>
            <a:r>
              <a:rPr lang="id-ID" sz="4050" b="1" dirty="0">
                <a:solidFill>
                  <a:schemeClr val="bg1"/>
                </a:solidFill>
                <a:ea typeface="Cambria" panose="02040503050406030204" pitchFamily="18" charset="0"/>
              </a:rPr>
              <a:t> </a:t>
            </a:r>
            <a:r>
              <a:rPr lang="en-US" sz="4050" b="1" dirty="0">
                <a:solidFill>
                  <a:schemeClr val="bg1"/>
                </a:solidFill>
                <a:ea typeface="Cambria" panose="02040503050406030204" pitchFamily="18" charset="0"/>
              </a:rPr>
              <a:t>3</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34815529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omputer screens running programming code in empty software developing agency office and computers parsing data algorithms in background. neural network servers cloud computing in data room.">
            <a:extLst>
              <a:ext uri="{FF2B5EF4-FFF2-40B4-BE49-F238E27FC236}">
                <a16:creationId xmlns:a16="http://schemas.microsoft.com/office/drawing/2014/main" xmlns="" id="{646D0081-037C-BB24-2AF2-C53C4C73E4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0538"/>
            <a:ext cx="9144001" cy="51352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Pentagon 4"/>
          <p:cNvSpPr/>
          <p:nvPr/>
        </p:nvSpPr>
        <p:spPr>
          <a:xfrm rot="5400000">
            <a:off x="379030" y="410155"/>
            <a:ext cx="3502550" cy="268224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1843966" y="388856"/>
            <a:ext cx="572679" cy="572679"/>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3300" b="1" dirty="0">
                <a:solidFill>
                  <a:prstClr val="black"/>
                </a:solidFill>
                <a:latin typeface="Cambria" panose="02040503050406030204" pitchFamily="18" charset="0"/>
                <a:ea typeface="Cambria" panose="02040503050406030204" pitchFamily="18" charset="0"/>
              </a:rPr>
              <a:t>C</a:t>
            </a:r>
            <a:endParaRPr kumimoji="0" lang="en-US" sz="3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789186" y="1081861"/>
            <a:ext cx="2682240" cy="1338828"/>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7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Keras</a:t>
            </a: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7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Komputer</a:t>
            </a:r>
            <a:endPar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21446241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821516" y="727459"/>
            <a:ext cx="7500968" cy="1161666"/>
          </a:xfrm>
          <a:prstGeom prst="roundRect">
            <a:avLst/>
          </a:prstGeom>
          <a:solidFill>
            <a:srgbClr val="FB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panose="020F0502020204030204"/>
            </a:endParaRPr>
          </a:p>
        </p:txBody>
      </p:sp>
      <p:grpSp>
        <p:nvGrpSpPr>
          <p:cNvPr id="6" name="Group 5"/>
          <p:cNvGrpSpPr/>
          <p:nvPr/>
        </p:nvGrpSpPr>
        <p:grpSpPr>
          <a:xfrm>
            <a:off x="755576" y="680075"/>
            <a:ext cx="2432116" cy="974685"/>
            <a:chOff x="2000367" y="576821"/>
            <a:chExt cx="3242821" cy="1299580"/>
          </a:xfrm>
          <a:solidFill>
            <a:srgbClr val="E7AFAF"/>
          </a:solidFill>
        </p:grpSpPr>
        <p:sp>
          <p:nvSpPr>
            <p:cNvPr id="4" name="Rectangle 3"/>
            <p:cNvSpPr/>
            <p:nvPr/>
          </p:nvSpPr>
          <p:spPr>
            <a:xfrm>
              <a:off x="2000368" y="576821"/>
              <a:ext cx="3242820"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5" name="Rectangle 4"/>
            <p:cNvSpPr/>
            <p:nvPr/>
          </p:nvSpPr>
          <p:spPr>
            <a:xfrm rot="5400000">
              <a:off x="1430705" y="1146484"/>
              <a:ext cx="1299579"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grpSp>
      <p:grpSp>
        <p:nvGrpSpPr>
          <p:cNvPr id="7" name="Group 6"/>
          <p:cNvGrpSpPr/>
          <p:nvPr/>
        </p:nvGrpSpPr>
        <p:grpSpPr>
          <a:xfrm flipH="1" flipV="1">
            <a:off x="5956308" y="970978"/>
            <a:ext cx="2432116" cy="974685"/>
            <a:chOff x="2000367" y="576821"/>
            <a:chExt cx="3242821" cy="1299580"/>
          </a:xfrm>
          <a:solidFill>
            <a:srgbClr val="E7AFAF"/>
          </a:solidFill>
        </p:grpSpPr>
        <p:sp>
          <p:nvSpPr>
            <p:cNvPr id="8" name="Rectangle 7"/>
            <p:cNvSpPr/>
            <p:nvPr/>
          </p:nvSpPr>
          <p:spPr>
            <a:xfrm>
              <a:off x="2000368" y="576821"/>
              <a:ext cx="3242820"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9" name="Rectangle 8"/>
            <p:cNvSpPr/>
            <p:nvPr/>
          </p:nvSpPr>
          <p:spPr>
            <a:xfrm rot="5400000">
              <a:off x="1430705" y="1146484"/>
              <a:ext cx="1299579"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grpSp>
      <p:sp>
        <p:nvSpPr>
          <p:cNvPr id="11" name="Rectangle 10"/>
          <p:cNvSpPr/>
          <p:nvPr/>
        </p:nvSpPr>
        <p:spPr>
          <a:xfrm>
            <a:off x="0" y="2828598"/>
            <a:ext cx="9144000" cy="1979457"/>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grpSp>
        <p:nvGrpSpPr>
          <p:cNvPr id="10" name="Group 9"/>
          <p:cNvGrpSpPr/>
          <p:nvPr/>
        </p:nvGrpSpPr>
        <p:grpSpPr>
          <a:xfrm>
            <a:off x="1350061" y="2485004"/>
            <a:ext cx="6432450" cy="2232248"/>
            <a:chOff x="1419309" y="2550219"/>
            <a:chExt cx="5637142" cy="1956253"/>
          </a:xfrm>
        </p:grpSpPr>
        <p:sp>
          <p:nvSpPr>
            <p:cNvPr id="12" name="Flowchart: Off-page Connector 11"/>
            <p:cNvSpPr/>
            <p:nvPr/>
          </p:nvSpPr>
          <p:spPr>
            <a:xfrm>
              <a:off x="1455650" y="2564574"/>
              <a:ext cx="1703672" cy="1941898"/>
            </a:xfrm>
            <a:prstGeom prst="flowChartOffpageConnector">
              <a:avLst/>
            </a:prstGeom>
            <a:solidFill>
              <a:schemeClr val="accent6">
                <a:lumMod val="40000"/>
                <a:lumOff val="60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defTabSz="685800"/>
              <a:endParaRPr lang="en-US" sz="1350">
                <a:solidFill>
                  <a:prstClr val="black"/>
                </a:solidFill>
                <a:latin typeface="Cambria" panose="02040503050406030204" pitchFamily="18" charset="0"/>
                <a:ea typeface="Cambria" panose="02040503050406030204" pitchFamily="18" charset="0"/>
              </a:endParaRPr>
            </a:p>
          </p:txBody>
        </p:sp>
        <p:sp>
          <p:nvSpPr>
            <p:cNvPr id="14" name="Flowchart: Off-page Connector 13"/>
            <p:cNvSpPr/>
            <p:nvPr/>
          </p:nvSpPr>
          <p:spPr>
            <a:xfrm>
              <a:off x="5161633" y="2555192"/>
              <a:ext cx="1703672" cy="1941898"/>
            </a:xfrm>
            <a:prstGeom prst="flowChartOffpageConnector">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defTabSz="685800"/>
              <a:endParaRPr lang="en-US" sz="1350">
                <a:solidFill>
                  <a:prstClr val="black"/>
                </a:solidFill>
                <a:latin typeface="Cambria" panose="02040503050406030204" pitchFamily="18" charset="0"/>
                <a:ea typeface="Cambria" panose="02040503050406030204" pitchFamily="18" charset="0"/>
              </a:endParaRPr>
            </a:p>
          </p:txBody>
        </p:sp>
        <p:sp>
          <p:nvSpPr>
            <p:cNvPr id="17" name="Right Triangle 16"/>
            <p:cNvSpPr/>
            <p:nvPr/>
          </p:nvSpPr>
          <p:spPr>
            <a:xfrm>
              <a:off x="3159322" y="2555192"/>
              <a:ext cx="191146" cy="324853"/>
            </a:xfrm>
            <a:prstGeom prst="rtTriangle">
              <a:avLst/>
            </a:prstGeom>
            <a:solidFill>
              <a:schemeClr val="accent6">
                <a:lumMod val="75000"/>
              </a:schemeClr>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18" name="Right Triangle 17"/>
            <p:cNvSpPr/>
            <p:nvPr/>
          </p:nvSpPr>
          <p:spPr>
            <a:xfrm>
              <a:off x="6865305" y="2550219"/>
              <a:ext cx="191146" cy="3248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20" name="TextBox 19"/>
            <p:cNvSpPr txBox="1"/>
            <p:nvPr/>
          </p:nvSpPr>
          <p:spPr>
            <a:xfrm>
              <a:off x="1419309" y="2694235"/>
              <a:ext cx="1769830" cy="1384995"/>
            </a:xfrm>
            <a:prstGeom prst="rect">
              <a:avLst/>
            </a:prstGeom>
            <a:noFill/>
          </p:spPr>
          <p:txBody>
            <a:bodyPr wrap="square" rtlCol="0">
              <a:spAutoFit/>
            </a:bodyPr>
            <a:lstStyle/>
            <a:p>
              <a:pPr algn="ctr"/>
              <a:r>
                <a:rPr lang="id-ID" sz="2800" b="1" dirty="0">
                  <a:solidFill>
                    <a:schemeClr val="accent6">
                      <a:lumMod val="75000"/>
                    </a:schemeClr>
                  </a:solidFill>
                  <a:ea typeface="Cambria" panose="02040503050406030204" pitchFamily="18" charset="0"/>
                </a:rPr>
                <a:t>Perangkat Keras Internal</a:t>
              </a:r>
              <a:endParaRPr lang="en-US" sz="2800" dirty="0">
                <a:solidFill>
                  <a:schemeClr val="accent6">
                    <a:lumMod val="75000"/>
                  </a:schemeClr>
                </a:solidFill>
                <a:ea typeface="Cambria" panose="02040503050406030204" pitchFamily="18" charset="0"/>
              </a:endParaRPr>
            </a:p>
          </p:txBody>
        </p:sp>
        <p:sp>
          <p:nvSpPr>
            <p:cNvPr id="21" name="TextBox 20"/>
            <p:cNvSpPr txBox="1"/>
            <p:nvPr/>
          </p:nvSpPr>
          <p:spPr>
            <a:xfrm>
              <a:off x="4965936" y="2694234"/>
              <a:ext cx="2070630" cy="1384995"/>
            </a:xfrm>
            <a:prstGeom prst="rect">
              <a:avLst/>
            </a:prstGeom>
            <a:noFill/>
          </p:spPr>
          <p:txBody>
            <a:bodyPr wrap="square" rtlCol="0">
              <a:spAutoFit/>
            </a:bodyPr>
            <a:lstStyle/>
            <a:p>
              <a:pPr algn="ctr"/>
              <a:r>
                <a:rPr lang="id-ID" sz="2800" b="1" dirty="0">
                  <a:solidFill>
                    <a:schemeClr val="accent1">
                      <a:lumMod val="50000"/>
                    </a:schemeClr>
                  </a:solidFill>
                  <a:ea typeface="Cambria" panose="02040503050406030204" pitchFamily="18" charset="0"/>
                </a:rPr>
                <a:t>Perangkat Keras Eksternal</a:t>
              </a:r>
              <a:endParaRPr lang="en-US" sz="2800" dirty="0">
                <a:solidFill>
                  <a:schemeClr val="accent1">
                    <a:lumMod val="50000"/>
                  </a:schemeClr>
                </a:solidFill>
                <a:ea typeface="Cambria" panose="02040503050406030204" pitchFamily="18" charset="0"/>
              </a:endParaRPr>
            </a:p>
          </p:txBody>
        </p:sp>
      </p:grpSp>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2" name="TextBox 1"/>
          <p:cNvSpPr txBox="1"/>
          <p:nvPr/>
        </p:nvSpPr>
        <p:spPr>
          <a:xfrm>
            <a:off x="956722" y="843558"/>
            <a:ext cx="7219129" cy="923330"/>
          </a:xfrm>
          <a:prstGeom prst="rect">
            <a:avLst/>
          </a:prstGeom>
          <a:noFill/>
        </p:spPr>
        <p:txBody>
          <a:bodyPr wrap="square" rtlCol="0">
            <a:spAutoFit/>
          </a:bodyPr>
          <a:lstStyle/>
          <a:p>
            <a:pPr algn="ctr"/>
            <a:r>
              <a:rPr lang="id-ID" dirty="0">
                <a:latin typeface="Cambria" panose="02040503050406030204" pitchFamily="18" charset="0"/>
                <a:ea typeface="Cambria" panose="02040503050406030204" pitchFamily="18" charset="0"/>
              </a:rPr>
              <a:t>Perangkat keras adalah semua jenis peranti atau perangkat pada komputer yang dapat dilihat secara fisik oleh pengguna. Perangkat ini berfungsi menghubungkan interaksi pengguna dengan sistem komputer.</a:t>
            </a:r>
          </a:p>
        </p:txBody>
      </p:sp>
    </p:spTree>
    <p:extLst>
      <p:ext uri="{BB962C8B-B14F-4D97-AF65-F5344CB8AC3E}">
        <p14:creationId xmlns:p14="http://schemas.microsoft.com/office/powerpoint/2010/main" val="317907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Google Shape;1542;p70"/>
          <p:cNvSpPr/>
          <p:nvPr/>
        </p:nvSpPr>
        <p:spPr>
          <a:xfrm>
            <a:off x="4299361" y="89123"/>
            <a:ext cx="2264661" cy="1997587"/>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616;p72"/>
          <p:cNvSpPr/>
          <p:nvPr/>
        </p:nvSpPr>
        <p:spPr>
          <a:xfrm rot="13959577">
            <a:off x="75679" y="2654563"/>
            <a:ext cx="3685154" cy="2267207"/>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68569" tIns="68569" rIns="68569" bIns="68569" anchor="ctr" anchorCtr="0">
            <a:noAutofit/>
          </a:bodyPr>
          <a:lstStyle/>
          <a:p>
            <a:pPr defTabSz="685800"/>
            <a:endParaRPr sz="1350">
              <a:solidFill>
                <a:prstClr val="black"/>
              </a:solidFill>
              <a:latin typeface="Calibri" panose="020F0502020204030204"/>
            </a:endParaRPr>
          </a:p>
        </p:txBody>
      </p:sp>
      <p:sp>
        <p:nvSpPr>
          <p:cNvPr id="23" name="Google Shape;1543;p70"/>
          <p:cNvSpPr/>
          <p:nvPr/>
        </p:nvSpPr>
        <p:spPr>
          <a:xfrm rot="13587038">
            <a:off x="6247926" y="1844522"/>
            <a:ext cx="2552958" cy="2542373"/>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68569" tIns="68569" rIns="68569" bIns="68569" anchor="ctr" anchorCtr="0">
            <a:noAutofit/>
          </a:bodyPr>
          <a:lstStyle/>
          <a:p>
            <a:pPr defTabSz="685800"/>
            <a:endParaRPr sz="1350">
              <a:solidFill>
                <a:prstClr val="black"/>
              </a:solidFill>
              <a:latin typeface="Calibri" panose="020F0502020204030204"/>
            </a:endParaRPr>
          </a:p>
        </p:txBody>
      </p:sp>
      <p:grpSp>
        <p:nvGrpSpPr>
          <p:cNvPr id="24" name="Google Shape;1811;p34"/>
          <p:cNvGrpSpPr/>
          <p:nvPr/>
        </p:nvGrpSpPr>
        <p:grpSpPr>
          <a:xfrm>
            <a:off x="1583613" y="483518"/>
            <a:ext cx="5965348" cy="4308549"/>
            <a:chOff x="1551000" y="452264"/>
            <a:chExt cx="6042000" cy="4363911"/>
          </a:xfrm>
        </p:grpSpPr>
        <p:sp>
          <p:nvSpPr>
            <p:cNvPr id="25"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26" name="Google Shape;1813;p34"/>
            <p:cNvGrpSpPr/>
            <p:nvPr/>
          </p:nvGrpSpPr>
          <p:grpSpPr>
            <a:xfrm>
              <a:off x="1705800" y="452264"/>
              <a:ext cx="5732400" cy="4147136"/>
              <a:chOff x="628875" y="452264"/>
              <a:chExt cx="5732400" cy="4147136"/>
            </a:xfrm>
          </p:grpSpPr>
          <p:sp>
            <p:nvSpPr>
              <p:cNvPr id="27"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28"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nvGrpSpPr>
              <p:cNvPr id="29" name="Google Shape;1816;p34"/>
              <p:cNvGrpSpPr/>
              <p:nvPr/>
            </p:nvGrpSpPr>
            <p:grpSpPr>
              <a:xfrm>
                <a:off x="816950" y="452264"/>
                <a:ext cx="196200" cy="375250"/>
                <a:chOff x="816950" y="467150"/>
                <a:chExt cx="196200" cy="375250"/>
              </a:xfrm>
            </p:grpSpPr>
            <p:sp>
              <p:nvSpPr>
                <p:cNvPr id="66" name="Google Shape;181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7"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0" name="Google Shape;1819;p34"/>
              <p:cNvGrpSpPr/>
              <p:nvPr/>
            </p:nvGrpSpPr>
            <p:grpSpPr>
              <a:xfrm>
                <a:off x="1244763" y="452264"/>
                <a:ext cx="196200" cy="375250"/>
                <a:chOff x="816950" y="467150"/>
                <a:chExt cx="196200" cy="375250"/>
              </a:xfrm>
            </p:grpSpPr>
            <p:sp>
              <p:nvSpPr>
                <p:cNvPr id="64" name="Google Shape;182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5"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1" name="Google Shape;1822;p34"/>
              <p:cNvGrpSpPr/>
              <p:nvPr/>
            </p:nvGrpSpPr>
            <p:grpSpPr>
              <a:xfrm>
                <a:off x="1672575" y="452264"/>
                <a:ext cx="196200" cy="375250"/>
                <a:chOff x="816950" y="467150"/>
                <a:chExt cx="196200" cy="375250"/>
              </a:xfrm>
            </p:grpSpPr>
            <p:sp>
              <p:nvSpPr>
                <p:cNvPr id="62" name="Google Shape;182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3"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2" name="Google Shape;1825;p34"/>
              <p:cNvGrpSpPr/>
              <p:nvPr/>
            </p:nvGrpSpPr>
            <p:grpSpPr>
              <a:xfrm>
                <a:off x="2100388" y="452264"/>
                <a:ext cx="196200" cy="375250"/>
                <a:chOff x="816950" y="467150"/>
                <a:chExt cx="196200" cy="375250"/>
              </a:xfrm>
            </p:grpSpPr>
            <p:sp>
              <p:nvSpPr>
                <p:cNvPr id="60" name="Google Shape;1826;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61"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3" name="Google Shape;1828;p34"/>
              <p:cNvGrpSpPr/>
              <p:nvPr/>
            </p:nvGrpSpPr>
            <p:grpSpPr>
              <a:xfrm>
                <a:off x="2528200" y="452264"/>
                <a:ext cx="196200" cy="375250"/>
                <a:chOff x="816950" y="467150"/>
                <a:chExt cx="196200" cy="375250"/>
              </a:xfrm>
            </p:grpSpPr>
            <p:sp>
              <p:nvSpPr>
                <p:cNvPr id="58" name="Google Shape;1829;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9"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4" name="Google Shape;1831;p34"/>
              <p:cNvGrpSpPr/>
              <p:nvPr/>
            </p:nvGrpSpPr>
            <p:grpSpPr>
              <a:xfrm>
                <a:off x="2956013" y="452264"/>
                <a:ext cx="196200" cy="375250"/>
                <a:chOff x="816950" y="467150"/>
                <a:chExt cx="196200" cy="375250"/>
              </a:xfrm>
            </p:grpSpPr>
            <p:sp>
              <p:nvSpPr>
                <p:cNvPr id="56" name="Google Shape;1832;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7"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5" name="Google Shape;1834;p34"/>
              <p:cNvGrpSpPr/>
              <p:nvPr/>
            </p:nvGrpSpPr>
            <p:grpSpPr>
              <a:xfrm>
                <a:off x="3383825" y="452264"/>
                <a:ext cx="196200" cy="375250"/>
                <a:chOff x="816950" y="467150"/>
                <a:chExt cx="196200" cy="375250"/>
              </a:xfrm>
            </p:grpSpPr>
            <p:sp>
              <p:nvSpPr>
                <p:cNvPr id="54" name="Google Shape;1835;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5"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6" name="Google Shape;1837;p34"/>
              <p:cNvGrpSpPr/>
              <p:nvPr/>
            </p:nvGrpSpPr>
            <p:grpSpPr>
              <a:xfrm>
                <a:off x="3811638" y="452264"/>
                <a:ext cx="196200" cy="375250"/>
                <a:chOff x="816950" y="467150"/>
                <a:chExt cx="196200" cy="375250"/>
              </a:xfrm>
            </p:grpSpPr>
            <p:sp>
              <p:nvSpPr>
                <p:cNvPr id="52" name="Google Shape;1838;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3"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7" name="Google Shape;1840;p34"/>
              <p:cNvGrpSpPr/>
              <p:nvPr/>
            </p:nvGrpSpPr>
            <p:grpSpPr>
              <a:xfrm>
                <a:off x="4239450" y="452264"/>
                <a:ext cx="196200" cy="375250"/>
                <a:chOff x="816950" y="467150"/>
                <a:chExt cx="196200" cy="375250"/>
              </a:xfrm>
            </p:grpSpPr>
            <p:sp>
              <p:nvSpPr>
                <p:cNvPr id="50" name="Google Shape;1841;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51"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8" name="Google Shape;1843;p34"/>
              <p:cNvGrpSpPr/>
              <p:nvPr/>
            </p:nvGrpSpPr>
            <p:grpSpPr>
              <a:xfrm>
                <a:off x="4667263" y="452264"/>
                <a:ext cx="196200" cy="375250"/>
                <a:chOff x="816950" y="467150"/>
                <a:chExt cx="196200" cy="375250"/>
              </a:xfrm>
            </p:grpSpPr>
            <p:sp>
              <p:nvSpPr>
                <p:cNvPr id="48" name="Google Shape;1844;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9"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39" name="Google Shape;1846;p34"/>
              <p:cNvGrpSpPr/>
              <p:nvPr/>
            </p:nvGrpSpPr>
            <p:grpSpPr>
              <a:xfrm>
                <a:off x="5095075" y="452264"/>
                <a:ext cx="196200" cy="375250"/>
                <a:chOff x="816950" y="467150"/>
                <a:chExt cx="196200" cy="375250"/>
              </a:xfrm>
            </p:grpSpPr>
            <p:sp>
              <p:nvSpPr>
                <p:cNvPr id="46" name="Google Shape;184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7"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40" name="Google Shape;1849;p34"/>
              <p:cNvGrpSpPr/>
              <p:nvPr/>
            </p:nvGrpSpPr>
            <p:grpSpPr>
              <a:xfrm>
                <a:off x="5522888" y="452264"/>
                <a:ext cx="196200" cy="375250"/>
                <a:chOff x="816950" y="467150"/>
                <a:chExt cx="196200" cy="375250"/>
              </a:xfrm>
            </p:grpSpPr>
            <p:sp>
              <p:nvSpPr>
                <p:cNvPr id="44" name="Google Shape;185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5"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nvGrpSpPr>
              <p:cNvPr id="41" name="Google Shape;1852;p34"/>
              <p:cNvGrpSpPr/>
              <p:nvPr/>
            </p:nvGrpSpPr>
            <p:grpSpPr>
              <a:xfrm>
                <a:off x="5950700" y="452264"/>
                <a:ext cx="196200" cy="375250"/>
                <a:chOff x="816950" y="467150"/>
                <a:chExt cx="196200" cy="375250"/>
              </a:xfrm>
            </p:grpSpPr>
            <p:sp>
              <p:nvSpPr>
                <p:cNvPr id="42" name="Google Shape;185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sp>
              <p:nvSpPr>
                <p:cNvPr id="43"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defTabSz="914378">
                    <a:buClr>
                      <a:srgbClr val="000000"/>
                    </a:buClr>
                  </a:pPr>
                  <a:endParaRPr sz="1400" kern="0">
                    <a:solidFill>
                      <a:srgbClr val="000000"/>
                    </a:solidFill>
                    <a:latin typeface="Cambria" panose="02040503050406030204" pitchFamily="18" charset="0"/>
                    <a:ea typeface="Cambria" panose="02040503050406030204" pitchFamily="18" charset="0"/>
                    <a:cs typeface="Arial"/>
                    <a:sym typeface="Arial"/>
                  </a:endParaRPr>
                </a:p>
              </p:txBody>
            </p:sp>
          </p:grpSp>
        </p:grpSp>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68" name="Content Placeholder 2"/>
          <p:cNvSpPr>
            <a:spLocks noGrp="1"/>
          </p:cNvSpPr>
          <p:nvPr>
            <p:ph idx="1"/>
          </p:nvPr>
        </p:nvSpPr>
        <p:spPr>
          <a:xfrm>
            <a:off x="2062386" y="1227159"/>
            <a:ext cx="5068621" cy="3106809"/>
          </a:xfrm>
        </p:spPr>
        <p:txBody>
          <a:bodyPr>
            <a:noAutofit/>
          </a:bodyPr>
          <a:lstStyle/>
          <a:p>
            <a:pPr marL="0" indent="0" algn="ctr">
              <a:buNone/>
            </a:pPr>
            <a:r>
              <a:rPr lang="id-ID" sz="1800" dirty="0">
                <a:solidFill>
                  <a:schemeClr val="bg1"/>
                </a:solidFill>
                <a:latin typeface="Cambria" panose="02040503050406030204" pitchFamily="18" charset="0"/>
                <a:ea typeface="Cambria" panose="02040503050406030204" pitchFamily="18" charset="0"/>
              </a:rPr>
              <a:t>Gerbang logika adalah sebuah blok atau sirkuit (rangkaian dasar digital) yang berfungsi mengolah setiap </a:t>
            </a:r>
            <a:r>
              <a:rPr lang="id-ID" sz="1800" i="1" dirty="0">
                <a:solidFill>
                  <a:schemeClr val="bg1"/>
                </a:solidFill>
                <a:latin typeface="Cambria" panose="02040503050406030204" pitchFamily="18" charset="0"/>
                <a:ea typeface="Cambria" panose="02040503050406030204" pitchFamily="18" charset="0"/>
              </a:rPr>
              <a:t>input</a:t>
            </a:r>
            <a:r>
              <a:rPr lang="id-ID" sz="1800" dirty="0">
                <a:solidFill>
                  <a:schemeClr val="bg1"/>
                </a:solidFill>
                <a:latin typeface="Cambria" panose="02040503050406030204" pitchFamily="18" charset="0"/>
                <a:ea typeface="Cambria" panose="02040503050406030204" pitchFamily="18" charset="0"/>
              </a:rPr>
              <a:t> dan </a:t>
            </a:r>
            <a:r>
              <a:rPr lang="id-ID" sz="1800" i="1" dirty="0">
                <a:solidFill>
                  <a:schemeClr val="bg1"/>
                </a:solidFill>
                <a:latin typeface="Cambria" panose="02040503050406030204" pitchFamily="18" charset="0"/>
                <a:ea typeface="Cambria" panose="02040503050406030204" pitchFamily="18" charset="0"/>
              </a:rPr>
              <a:t>output</a:t>
            </a:r>
            <a:r>
              <a:rPr lang="id-ID" sz="1800" dirty="0">
                <a:solidFill>
                  <a:schemeClr val="bg1"/>
                </a:solidFill>
                <a:latin typeface="Cambria" panose="02040503050406030204" pitchFamily="18" charset="0"/>
                <a:ea typeface="Cambria" panose="02040503050406030204" pitchFamily="18" charset="0"/>
              </a:rPr>
              <a:t> data digital yang berupa 0 dan 1 (biner). Umumnya, gerbang logika dalam perencangan dan pembahasannya menggunakan simbol-simbol tertentu.</a:t>
            </a:r>
            <a:endParaRPr lang="en-US" sz="1800" dirty="0">
              <a:solidFill>
                <a:schemeClr val="bg1"/>
              </a:solidFill>
              <a:latin typeface="Cambria" panose="02040503050406030204" pitchFamily="18" charset="0"/>
              <a:ea typeface="Cambria" panose="02040503050406030204" pitchFamily="18" charset="0"/>
            </a:endParaRPr>
          </a:p>
          <a:p>
            <a:pPr marL="0" indent="0" algn="ctr">
              <a:buNone/>
            </a:pPr>
            <a:r>
              <a:rPr lang="id-ID" sz="1800" dirty="0">
                <a:solidFill>
                  <a:schemeClr val="bg1"/>
                </a:solidFill>
                <a:latin typeface="Cambria" panose="02040503050406030204" pitchFamily="18" charset="0"/>
                <a:ea typeface="Cambria" panose="02040503050406030204" pitchFamily="18" charset="0"/>
              </a:rPr>
              <a:t>Sebuah gerbang logika dapat menerima satu atau lebih </a:t>
            </a:r>
            <a:r>
              <a:rPr lang="id-ID" sz="1800" i="1" dirty="0">
                <a:solidFill>
                  <a:schemeClr val="bg1"/>
                </a:solidFill>
                <a:latin typeface="Cambria" panose="02040503050406030204" pitchFamily="18" charset="0"/>
                <a:ea typeface="Cambria" panose="02040503050406030204" pitchFamily="18" charset="0"/>
              </a:rPr>
              <a:t>input</a:t>
            </a:r>
            <a:r>
              <a:rPr lang="id-ID" sz="1800" dirty="0">
                <a:solidFill>
                  <a:schemeClr val="bg1"/>
                </a:solidFill>
                <a:latin typeface="Cambria" panose="02040503050406030204" pitchFamily="18" charset="0"/>
                <a:ea typeface="Cambria" panose="02040503050406030204" pitchFamily="18" charset="0"/>
              </a:rPr>
              <a:t>, tetapi hanya memiliki satu </a:t>
            </a:r>
            <a:r>
              <a:rPr lang="id-ID" sz="1800" i="1" dirty="0">
                <a:solidFill>
                  <a:schemeClr val="bg1"/>
                </a:solidFill>
                <a:latin typeface="Cambria" panose="02040503050406030204" pitchFamily="18" charset="0"/>
                <a:ea typeface="Cambria" panose="02040503050406030204" pitchFamily="18" charset="0"/>
              </a:rPr>
              <a:t>output</a:t>
            </a:r>
            <a:r>
              <a:rPr lang="id-ID" sz="1800" dirty="0">
                <a:solidFill>
                  <a:schemeClr val="bg1"/>
                </a:solidFill>
                <a:latin typeface="Cambria" panose="02040503050406030204" pitchFamily="18" charset="0"/>
                <a:ea typeface="Cambria" panose="02040503050406030204" pitchFamily="18" charset="0"/>
              </a:rPr>
              <a:t>. </a:t>
            </a:r>
            <a:r>
              <a:rPr lang="id-ID" sz="1800" i="1" dirty="0">
                <a:solidFill>
                  <a:schemeClr val="bg1"/>
                </a:solidFill>
                <a:latin typeface="Cambria" panose="02040503050406030204" pitchFamily="18" charset="0"/>
                <a:ea typeface="Cambria" panose="02040503050406030204" pitchFamily="18" charset="0"/>
              </a:rPr>
              <a:t>Output</a:t>
            </a:r>
            <a:r>
              <a:rPr lang="id-ID" sz="1800" dirty="0">
                <a:solidFill>
                  <a:schemeClr val="bg1"/>
                </a:solidFill>
                <a:latin typeface="Cambria" panose="02040503050406030204" pitchFamily="18" charset="0"/>
                <a:ea typeface="Cambria" panose="02040503050406030204" pitchFamily="18" charset="0"/>
              </a:rPr>
              <a:t> data yang dihasilkan hanya memiliki dua kemungkinan, yaitu </a:t>
            </a:r>
            <a:r>
              <a:rPr lang="id-ID" sz="1800" i="1" dirty="0">
                <a:solidFill>
                  <a:schemeClr val="bg1"/>
                </a:solidFill>
                <a:latin typeface="Cambria" panose="02040503050406030204" pitchFamily="18" charset="0"/>
                <a:ea typeface="Cambria" panose="02040503050406030204" pitchFamily="18" charset="0"/>
              </a:rPr>
              <a:t>high</a:t>
            </a:r>
            <a:r>
              <a:rPr lang="id-ID" sz="1800" dirty="0">
                <a:solidFill>
                  <a:schemeClr val="bg1"/>
                </a:solidFill>
                <a:latin typeface="Cambria" panose="02040503050406030204" pitchFamily="18" charset="0"/>
                <a:ea typeface="Cambria" panose="02040503050406030204" pitchFamily="18" charset="0"/>
              </a:rPr>
              <a:t> (1) atau </a:t>
            </a:r>
            <a:r>
              <a:rPr lang="id-ID" sz="1800" i="1" dirty="0">
                <a:solidFill>
                  <a:schemeClr val="bg1"/>
                </a:solidFill>
                <a:latin typeface="Cambria" panose="02040503050406030204" pitchFamily="18" charset="0"/>
                <a:ea typeface="Cambria" panose="02040503050406030204" pitchFamily="18" charset="0"/>
              </a:rPr>
              <a:t>low</a:t>
            </a:r>
            <a:r>
              <a:rPr lang="id-ID" sz="1800" dirty="0">
                <a:solidFill>
                  <a:schemeClr val="bg1"/>
                </a:solidFill>
                <a:latin typeface="Cambria" panose="02040503050406030204" pitchFamily="18" charset="0"/>
                <a:ea typeface="Cambria" panose="02040503050406030204" pitchFamily="18" charset="0"/>
              </a:rPr>
              <a:t> (0) bergantung pada level digital di terminal masukan.</a:t>
            </a:r>
          </a:p>
          <a:p>
            <a:pPr marL="0" indent="0" algn="ctr">
              <a:buNone/>
            </a:pPr>
            <a:endParaRPr lang="id-ID" sz="18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5454971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1</a:t>
              </a:r>
              <a:r>
                <a:rPr kumimoji="0" lang="en-US"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1680" y="556687"/>
            <a:ext cx="3310549"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2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Keras</a:t>
            </a:r>
            <a:r>
              <a:rPr kumimoji="0" lang="en-US" sz="2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Internal</a:t>
            </a:r>
            <a:endPar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5" name="Content Placeholder 2"/>
          <p:cNvSpPr>
            <a:spLocks noGrp="1"/>
          </p:cNvSpPr>
          <p:nvPr>
            <p:ph idx="1"/>
          </p:nvPr>
        </p:nvSpPr>
        <p:spPr>
          <a:xfrm>
            <a:off x="1074329" y="1370063"/>
            <a:ext cx="6854232" cy="585466"/>
          </a:xfrm>
          <a:prstGeom prst="roundRect">
            <a:avLst>
              <a:gd name="adj" fmla="val 50000"/>
            </a:avLst>
          </a:prstGeom>
          <a:solidFill>
            <a:schemeClr val="accent2">
              <a:lumMod val="20000"/>
              <a:lumOff val="80000"/>
            </a:schemeClr>
          </a:solidFill>
        </p:spPr>
        <p:txBody>
          <a:bodyPr anchor="ctr">
            <a:noAutofit/>
          </a:bodyPr>
          <a:lstStyle/>
          <a:p>
            <a:pPr marL="0" indent="0" algn="ctr">
              <a:buNone/>
            </a:pPr>
            <a:r>
              <a:rPr lang="id-ID" sz="1600" dirty="0">
                <a:latin typeface="Cambria" panose="02040503050406030204" pitchFamily="18" charset="0"/>
                <a:ea typeface="Cambria" panose="02040503050406030204" pitchFamily="18" charset="0"/>
              </a:rPr>
              <a:t>Perangkat keras internal adalah perangkat keras yang dipasangkan di dalam koneksi internal </a:t>
            </a:r>
            <a:r>
              <a:rPr lang="id-ID" sz="1600" i="1" dirty="0">
                <a:latin typeface="Cambria" panose="02040503050406030204" pitchFamily="18" charset="0"/>
                <a:ea typeface="Cambria" panose="02040503050406030204" pitchFamily="18" charset="0"/>
              </a:rPr>
              <a:t>mainboard</a:t>
            </a:r>
            <a:r>
              <a:rPr lang="id-ID" sz="1600" dirty="0">
                <a:latin typeface="Cambria" panose="02040503050406030204" pitchFamily="18" charset="0"/>
                <a:ea typeface="Cambria" panose="02040503050406030204" pitchFamily="18" charset="0"/>
              </a:rPr>
              <a:t>. </a:t>
            </a:r>
          </a:p>
        </p:txBody>
      </p:sp>
      <p:sp>
        <p:nvSpPr>
          <p:cNvPr id="3" name="Rectangle 2"/>
          <p:cNvSpPr/>
          <p:nvPr/>
        </p:nvSpPr>
        <p:spPr>
          <a:xfrm>
            <a:off x="1068272" y="3785549"/>
            <a:ext cx="1246816" cy="369332"/>
          </a:xfrm>
          <a:prstGeom prst="rect">
            <a:avLst/>
          </a:prstGeom>
        </p:spPr>
        <p:txBody>
          <a:bodyPr wrap="none">
            <a:spAutoFit/>
          </a:bodyPr>
          <a:lstStyle/>
          <a:p>
            <a:pPr lvl="0"/>
            <a:r>
              <a:rPr lang="id-ID" i="1" dirty="0">
                <a:latin typeface="Cambria" panose="02040503050406030204" pitchFamily="18" charset="0"/>
                <a:ea typeface="Cambria" panose="02040503050406030204" pitchFamily="18" charset="0"/>
              </a:rPr>
              <a:t>Mainboard</a:t>
            </a:r>
            <a:endParaRPr lang="en-US" dirty="0">
              <a:latin typeface="Cambria" panose="02040503050406030204" pitchFamily="18" charset="0"/>
              <a:ea typeface="Cambria" panose="02040503050406030204" pitchFamily="18" charset="0"/>
            </a:endParaRPr>
          </a:p>
        </p:txBody>
      </p:sp>
      <p:sp>
        <p:nvSpPr>
          <p:cNvPr id="4" name="Rectangle 3"/>
          <p:cNvSpPr/>
          <p:nvPr/>
        </p:nvSpPr>
        <p:spPr>
          <a:xfrm>
            <a:off x="2685902" y="3785549"/>
            <a:ext cx="1573786" cy="923330"/>
          </a:xfrm>
          <a:prstGeom prst="rect">
            <a:avLst/>
          </a:prstGeom>
        </p:spPr>
        <p:txBody>
          <a:bodyPr wrap="square" anchor="ctr">
            <a:spAutoFit/>
          </a:bodyPr>
          <a:lstStyle/>
          <a:p>
            <a:pPr lvl="0" algn="ctr"/>
            <a:r>
              <a:rPr lang="id-ID" dirty="0">
                <a:latin typeface="Cambria" panose="02040503050406030204" pitchFamily="18" charset="0"/>
                <a:ea typeface="Cambria" panose="02040503050406030204" pitchFamily="18" charset="0"/>
              </a:rPr>
              <a:t>CPU (</a:t>
            </a:r>
            <a:r>
              <a:rPr lang="id-ID" i="1" dirty="0">
                <a:latin typeface="Cambria" panose="02040503050406030204" pitchFamily="18" charset="0"/>
                <a:ea typeface="Cambria" panose="02040503050406030204" pitchFamily="18" charset="0"/>
              </a:rPr>
              <a:t>Central Processing Unit</a:t>
            </a:r>
            <a:r>
              <a:rPr lang="id-ID" dirty="0">
                <a:latin typeface="Cambria" panose="02040503050406030204" pitchFamily="18" charset="0"/>
                <a:ea typeface="Cambria" panose="02040503050406030204" pitchFamily="18" charset="0"/>
              </a:rPr>
              <a:t>)</a:t>
            </a:r>
          </a:p>
        </p:txBody>
      </p:sp>
      <p:sp>
        <p:nvSpPr>
          <p:cNvPr id="8" name="Rectangle 7"/>
          <p:cNvSpPr/>
          <p:nvPr/>
        </p:nvSpPr>
        <p:spPr>
          <a:xfrm>
            <a:off x="5002229" y="3794516"/>
            <a:ext cx="958917" cy="369332"/>
          </a:xfrm>
          <a:prstGeom prst="rect">
            <a:avLst/>
          </a:prstGeom>
        </p:spPr>
        <p:txBody>
          <a:bodyPr wrap="none">
            <a:spAutoFit/>
          </a:bodyPr>
          <a:lstStyle/>
          <a:p>
            <a:pPr lvl="0"/>
            <a:r>
              <a:rPr lang="id-ID" dirty="0">
                <a:latin typeface="Cambria" panose="02040503050406030204" pitchFamily="18" charset="0"/>
                <a:ea typeface="Cambria" panose="02040503050406030204" pitchFamily="18" charset="0"/>
              </a:rPr>
              <a:t>Memori</a:t>
            </a:r>
            <a:endParaRPr lang="en-US" dirty="0">
              <a:latin typeface="Cambria" panose="02040503050406030204" pitchFamily="18" charset="0"/>
              <a:ea typeface="Cambria" panose="02040503050406030204" pitchFamily="18" charset="0"/>
            </a:endParaRPr>
          </a:p>
        </p:txBody>
      </p:sp>
      <p:sp>
        <p:nvSpPr>
          <p:cNvPr id="17" name="Rectangle 16"/>
          <p:cNvSpPr/>
          <p:nvPr/>
        </p:nvSpPr>
        <p:spPr>
          <a:xfrm>
            <a:off x="6471483" y="3794516"/>
            <a:ext cx="1484894" cy="369332"/>
          </a:xfrm>
          <a:prstGeom prst="rect">
            <a:avLst/>
          </a:prstGeom>
        </p:spPr>
        <p:txBody>
          <a:bodyPr wrap="none">
            <a:spAutoFit/>
          </a:bodyPr>
          <a:lstStyle/>
          <a:p>
            <a:pPr lvl="0"/>
            <a:r>
              <a:rPr lang="id-ID" i="1" dirty="0">
                <a:latin typeface="Cambria" panose="02040503050406030204" pitchFamily="18" charset="0"/>
                <a:ea typeface="Cambria" panose="02040503050406030204" pitchFamily="18" charset="0"/>
              </a:rPr>
              <a:t>Power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Supply</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686" y="2463486"/>
            <a:ext cx="1645806" cy="117051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89614" y="2608481"/>
            <a:ext cx="1766362" cy="902109"/>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22185" y="3006086"/>
            <a:ext cx="1719003" cy="693018"/>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10069" y="2333927"/>
            <a:ext cx="1051077" cy="700643"/>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62115" y="2391656"/>
            <a:ext cx="1703630" cy="1277722"/>
          </a:xfrm>
          <a:prstGeom prst="rect">
            <a:avLst/>
          </a:prstGeom>
        </p:spPr>
      </p:pic>
    </p:spTree>
    <p:extLst>
      <p:ext uri="{BB962C8B-B14F-4D97-AF65-F5344CB8AC3E}">
        <p14:creationId xmlns:p14="http://schemas.microsoft.com/office/powerpoint/2010/main" val="41917213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5143500"/>
          </a:xfrm>
          <a:prstGeom prst="rect">
            <a:avLst/>
          </a:prstGeom>
          <a:pattFill prst="shingle">
            <a:fgClr>
              <a:schemeClr val="accent6">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Rectangle 4"/>
          <p:cNvSpPr/>
          <p:nvPr/>
        </p:nvSpPr>
        <p:spPr>
          <a:xfrm>
            <a:off x="467544" y="411510"/>
            <a:ext cx="8208911" cy="41073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a:stCxn id="5" idx="0"/>
            <a:endCxn id="5" idx="2"/>
          </p:cNvCxnSpPr>
          <p:nvPr/>
        </p:nvCxnSpPr>
        <p:spPr>
          <a:xfrm>
            <a:off x="4572000" y="411510"/>
            <a:ext cx="0" cy="41073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5" idx="1"/>
            <a:endCxn id="5" idx="3"/>
          </p:cNvCxnSpPr>
          <p:nvPr/>
        </p:nvCxnSpPr>
        <p:spPr>
          <a:xfrm>
            <a:off x="467544" y="2465166"/>
            <a:ext cx="8208911"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Content Placeholder 2"/>
          <p:cNvSpPr txBox="1">
            <a:spLocks/>
          </p:cNvSpPr>
          <p:nvPr/>
        </p:nvSpPr>
        <p:spPr>
          <a:xfrm>
            <a:off x="564637" y="544229"/>
            <a:ext cx="3874774" cy="1847501"/>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2900" b="1" i="1" dirty="0">
                <a:solidFill>
                  <a:schemeClr val="accent3">
                    <a:lumMod val="75000"/>
                  </a:schemeClr>
                </a:solidFill>
                <a:latin typeface="Cambria" panose="02040503050406030204" pitchFamily="18" charset="0"/>
                <a:ea typeface="Cambria" panose="02040503050406030204" pitchFamily="18" charset="0"/>
              </a:rPr>
              <a:t>Mainboard</a:t>
            </a:r>
            <a:endParaRPr lang="en-US" sz="2900" b="1" i="1" dirty="0">
              <a:solidFill>
                <a:schemeClr val="accent3">
                  <a:lumMod val="75000"/>
                </a:schemeClr>
              </a:solidFill>
              <a:latin typeface="Cambria" panose="02040503050406030204" pitchFamily="18" charset="0"/>
              <a:ea typeface="Cambria" panose="02040503050406030204" pitchFamily="18" charset="0"/>
            </a:endParaRPr>
          </a:p>
          <a:p>
            <a:pPr marL="0" indent="0">
              <a:buNone/>
            </a:pPr>
            <a:r>
              <a:rPr lang="id-ID" sz="2600" i="1" dirty="0">
                <a:latin typeface="Cambria" panose="02040503050406030204" pitchFamily="18" charset="0"/>
                <a:ea typeface="Cambria" panose="02040503050406030204" pitchFamily="18" charset="0"/>
              </a:rPr>
              <a:t>Mainboard</a:t>
            </a:r>
            <a:r>
              <a:rPr lang="id-ID" sz="2600" dirty="0">
                <a:latin typeface="Cambria" panose="02040503050406030204" pitchFamily="18" charset="0"/>
                <a:ea typeface="Cambria" panose="02040503050406030204" pitchFamily="18" charset="0"/>
              </a:rPr>
              <a:t> atau papan utama</a:t>
            </a:r>
            <a:r>
              <a:rPr lang="en-US" sz="2600" dirty="0">
                <a:latin typeface="Cambria" panose="02040503050406030204" pitchFamily="18" charset="0"/>
                <a:ea typeface="Cambria" panose="02040503050406030204" pitchFamily="18" charset="0"/>
              </a:rPr>
              <a:t> </a:t>
            </a:r>
            <a:r>
              <a:rPr lang="id-ID" sz="2600" dirty="0">
                <a:latin typeface="Cambria" panose="02040503050406030204" pitchFamily="18" charset="0"/>
                <a:ea typeface="Cambria" panose="02040503050406030204" pitchFamily="18" charset="0"/>
              </a:rPr>
              <a:t>komputermerupakan rangkaian elektronik yang bertugas sebagai penyedia jalur data bagi setiap komponen yang terhubung pada komputer, seperti CPU, </a:t>
            </a:r>
            <a:r>
              <a:rPr lang="id-ID" sz="2600" i="1" dirty="0">
                <a:latin typeface="Cambria" panose="02040503050406030204" pitchFamily="18" charset="0"/>
                <a:ea typeface="Cambria" panose="02040503050406030204" pitchFamily="18" charset="0"/>
              </a:rPr>
              <a:t>hard</a:t>
            </a:r>
            <a:r>
              <a:rPr lang="id-ID" sz="2600" dirty="0">
                <a:latin typeface="Cambria" panose="02040503050406030204" pitchFamily="18" charset="0"/>
                <a:ea typeface="Cambria" panose="02040503050406030204" pitchFamily="18" charset="0"/>
              </a:rPr>
              <a:t> </a:t>
            </a:r>
            <a:r>
              <a:rPr lang="id-ID" sz="2600" i="1" dirty="0">
                <a:latin typeface="Cambria" panose="02040503050406030204" pitchFamily="18" charset="0"/>
                <a:ea typeface="Cambria" panose="02040503050406030204" pitchFamily="18" charset="0"/>
              </a:rPr>
              <a:t>disk</a:t>
            </a:r>
            <a:r>
              <a:rPr lang="id-ID" sz="2600" dirty="0">
                <a:latin typeface="Cambria" panose="02040503050406030204" pitchFamily="18" charset="0"/>
                <a:ea typeface="Cambria" panose="02040503050406030204" pitchFamily="18" charset="0"/>
              </a:rPr>
              <a:t>, DVD </a:t>
            </a:r>
            <a:r>
              <a:rPr lang="id-ID" sz="2600" i="1" dirty="0">
                <a:latin typeface="Cambria" panose="02040503050406030204" pitchFamily="18" charset="0"/>
                <a:ea typeface="Cambria" panose="02040503050406030204" pitchFamily="18" charset="0"/>
              </a:rPr>
              <a:t>drive</a:t>
            </a:r>
            <a:r>
              <a:rPr lang="id-ID" sz="2600" dirty="0">
                <a:latin typeface="Cambria" panose="02040503050406030204" pitchFamily="18" charset="0"/>
                <a:ea typeface="Cambria" panose="02040503050406030204" pitchFamily="18" charset="0"/>
              </a:rPr>
              <a:t>, </a:t>
            </a:r>
            <a:r>
              <a:rPr lang="id-ID" sz="2600" i="1" dirty="0">
                <a:latin typeface="Cambria" panose="02040503050406030204" pitchFamily="18" charset="0"/>
                <a:ea typeface="Cambria" panose="02040503050406030204" pitchFamily="18" charset="0"/>
              </a:rPr>
              <a:t>port</a:t>
            </a:r>
            <a:r>
              <a:rPr lang="id-ID" sz="2600" dirty="0">
                <a:latin typeface="Cambria" panose="02040503050406030204" pitchFamily="18" charset="0"/>
                <a:ea typeface="Cambria" panose="02040503050406030204" pitchFamily="18" charset="0"/>
              </a:rPr>
              <a:t> USB, dan </a:t>
            </a:r>
            <a:r>
              <a:rPr lang="id-ID" sz="2600" i="1" dirty="0">
                <a:latin typeface="Cambria" panose="02040503050406030204" pitchFamily="18" charset="0"/>
                <a:ea typeface="Cambria" panose="02040503050406030204" pitchFamily="18" charset="0"/>
              </a:rPr>
              <a:t>port</a:t>
            </a:r>
            <a:r>
              <a:rPr lang="id-ID" sz="2600" dirty="0">
                <a:latin typeface="Cambria" panose="02040503050406030204" pitchFamily="18" charset="0"/>
                <a:ea typeface="Cambria" panose="02040503050406030204" pitchFamily="18" charset="0"/>
              </a:rPr>
              <a:t> VGA.</a:t>
            </a:r>
          </a:p>
        </p:txBody>
      </p:sp>
      <p:sp>
        <p:nvSpPr>
          <p:cNvPr id="23" name="Content Placeholder 2"/>
          <p:cNvSpPr txBox="1">
            <a:spLocks/>
          </p:cNvSpPr>
          <p:nvPr/>
        </p:nvSpPr>
        <p:spPr>
          <a:xfrm>
            <a:off x="4668586" y="509653"/>
            <a:ext cx="3839277" cy="181149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id-ID" sz="1900" b="1" dirty="0">
                <a:solidFill>
                  <a:schemeClr val="accent3">
                    <a:lumMod val="75000"/>
                  </a:schemeClr>
                </a:solidFill>
                <a:latin typeface="Cambria" panose="02040503050406030204" pitchFamily="18" charset="0"/>
                <a:ea typeface="Cambria" panose="02040503050406030204" pitchFamily="18" charset="0"/>
              </a:rPr>
              <a:t>CPU (</a:t>
            </a:r>
            <a:r>
              <a:rPr lang="id-ID" sz="1900" b="1" i="1" dirty="0">
                <a:solidFill>
                  <a:schemeClr val="accent3">
                    <a:lumMod val="75000"/>
                  </a:schemeClr>
                </a:solidFill>
                <a:latin typeface="Cambria" panose="02040503050406030204" pitchFamily="18" charset="0"/>
                <a:ea typeface="Cambria" panose="02040503050406030204" pitchFamily="18" charset="0"/>
              </a:rPr>
              <a:t>Central Processing Unit</a:t>
            </a:r>
            <a:r>
              <a:rPr lang="id-ID" sz="1900" b="1" dirty="0">
                <a:solidFill>
                  <a:schemeClr val="accent3">
                    <a:lumMod val="75000"/>
                  </a:schemeClr>
                </a:solidFill>
                <a:latin typeface="Cambria" panose="02040503050406030204" pitchFamily="18" charset="0"/>
                <a:ea typeface="Cambria" panose="02040503050406030204" pitchFamily="18" charset="0"/>
              </a:rPr>
              <a:t>)</a:t>
            </a:r>
            <a:endParaRPr lang="en-US" sz="1900" b="1" dirty="0">
              <a:solidFill>
                <a:schemeClr val="accent3">
                  <a:lumMod val="75000"/>
                </a:schemeClr>
              </a:solidFill>
              <a:latin typeface="Cambria" panose="02040503050406030204" pitchFamily="18" charset="0"/>
              <a:ea typeface="Cambria" panose="02040503050406030204" pitchFamily="18" charset="0"/>
            </a:endParaRPr>
          </a:p>
          <a:p>
            <a:pPr marL="0" lvl="0" indent="0">
              <a:buNone/>
            </a:pPr>
            <a:r>
              <a:rPr lang="id-ID" sz="1600" dirty="0">
                <a:latin typeface="Cambria" panose="02040503050406030204" pitchFamily="18" charset="0"/>
                <a:ea typeface="Cambria" panose="02040503050406030204" pitchFamily="18" charset="0"/>
              </a:rPr>
              <a:t>CPU atau </a:t>
            </a:r>
            <a:r>
              <a:rPr lang="id-ID" sz="1600" i="1" dirty="0">
                <a:latin typeface="Cambria" panose="02040503050406030204" pitchFamily="18" charset="0"/>
                <a:ea typeface="Cambria" panose="02040503050406030204" pitchFamily="18" charset="0"/>
              </a:rPr>
              <a:t>processor</a:t>
            </a:r>
            <a:r>
              <a:rPr lang="id-ID" sz="1600" dirty="0">
                <a:latin typeface="Cambria" panose="02040503050406030204" pitchFamily="18" charset="0"/>
                <a:ea typeface="Cambria" panose="02040503050406030204" pitchFamily="18" charset="0"/>
              </a:rPr>
              <a:t> adalah komponen inti dalam komputer. Komponen ini merupakan tempat semua proses pengolahan data akan dikerjakan.</a:t>
            </a:r>
          </a:p>
        </p:txBody>
      </p:sp>
      <p:sp>
        <p:nvSpPr>
          <p:cNvPr id="24" name="Content Placeholder 2"/>
          <p:cNvSpPr txBox="1">
            <a:spLocks/>
          </p:cNvSpPr>
          <p:nvPr/>
        </p:nvSpPr>
        <p:spPr>
          <a:xfrm>
            <a:off x="564637" y="2535746"/>
            <a:ext cx="3869060" cy="19096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id-ID" sz="1800" b="1" dirty="0">
                <a:solidFill>
                  <a:schemeClr val="accent3">
                    <a:lumMod val="75000"/>
                  </a:schemeClr>
                </a:solidFill>
                <a:latin typeface="Cambria" panose="02040503050406030204" pitchFamily="18" charset="0"/>
                <a:ea typeface="Cambria" panose="02040503050406030204" pitchFamily="18" charset="0"/>
              </a:rPr>
              <a:t>Memori</a:t>
            </a:r>
            <a:endParaRPr lang="en-US" sz="2400" b="1" dirty="0">
              <a:solidFill>
                <a:schemeClr val="accent3">
                  <a:lumMod val="75000"/>
                </a:schemeClr>
              </a:solidFill>
              <a:latin typeface="Cambria" panose="02040503050406030204" pitchFamily="18" charset="0"/>
              <a:ea typeface="Cambria" panose="02040503050406030204" pitchFamily="18" charset="0"/>
            </a:endParaRPr>
          </a:p>
          <a:p>
            <a:pPr marL="0" indent="0">
              <a:buNone/>
            </a:pPr>
            <a:r>
              <a:rPr lang="id-ID" sz="1600" dirty="0">
                <a:latin typeface="Cambria" panose="02040503050406030204" pitchFamily="18" charset="0"/>
                <a:ea typeface="Cambria" panose="02040503050406030204" pitchFamily="18" charset="0"/>
              </a:rPr>
              <a:t>Memori bertugas untuk menyimpan semua instruksi sebelum dikerjakan dalam CPU dan setiap data yang akan diproses atau yang dihasilkan oleh CPU.</a:t>
            </a:r>
            <a:r>
              <a:rPr lang="en-US" sz="1600" dirty="0">
                <a:latin typeface="Cambria" panose="02040503050406030204" pitchFamily="18" charset="0"/>
                <a:ea typeface="Cambria" panose="02040503050406030204" pitchFamily="18" charset="0"/>
              </a:rPr>
              <a:t> </a:t>
            </a:r>
            <a:r>
              <a:rPr lang="id-ID" sz="1600" dirty="0">
                <a:latin typeface="Cambria" panose="02040503050406030204" pitchFamily="18" charset="0"/>
                <a:ea typeface="Cambria" panose="02040503050406030204" pitchFamily="18" charset="0"/>
              </a:rPr>
              <a:t>Ada dua jenis memori utama, yaitu ROM dan RAM.</a:t>
            </a:r>
          </a:p>
        </p:txBody>
      </p:sp>
      <p:sp>
        <p:nvSpPr>
          <p:cNvPr id="25" name="Rectangle 24"/>
          <p:cNvSpPr/>
          <p:nvPr/>
        </p:nvSpPr>
        <p:spPr>
          <a:xfrm>
            <a:off x="4668585" y="2499742"/>
            <a:ext cx="4007869" cy="1877437"/>
          </a:xfrm>
          <a:prstGeom prst="rect">
            <a:avLst/>
          </a:prstGeom>
        </p:spPr>
        <p:txBody>
          <a:bodyPr wrap="square">
            <a:spAutoFit/>
          </a:bodyPr>
          <a:lstStyle/>
          <a:p>
            <a:pPr lvl="0"/>
            <a:r>
              <a:rPr lang="id-ID" b="1" i="1" dirty="0">
                <a:solidFill>
                  <a:schemeClr val="accent3">
                    <a:lumMod val="75000"/>
                  </a:schemeClr>
                </a:solidFill>
                <a:latin typeface="Cambria" panose="02040503050406030204" pitchFamily="18" charset="0"/>
                <a:ea typeface="Cambria" panose="02040503050406030204" pitchFamily="18" charset="0"/>
              </a:rPr>
              <a:t>Power Supply</a:t>
            </a:r>
            <a:endParaRPr lang="en-US" b="1" i="1" dirty="0">
              <a:solidFill>
                <a:schemeClr val="accent3">
                  <a:lumMod val="75000"/>
                </a:schemeClr>
              </a:solidFill>
              <a:latin typeface="Cambria" panose="02040503050406030204" pitchFamily="18" charset="0"/>
              <a:ea typeface="Cambria" panose="02040503050406030204" pitchFamily="18" charset="0"/>
            </a:endParaRPr>
          </a:p>
          <a:p>
            <a:pPr lvl="0"/>
            <a:r>
              <a:rPr lang="id-ID" sz="1400" i="1" dirty="0">
                <a:latin typeface="Cambria" panose="02040503050406030204" pitchFamily="18" charset="0"/>
                <a:ea typeface="Cambria" panose="02040503050406030204" pitchFamily="18" charset="0"/>
              </a:rPr>
              <a:t>Power supply</a:t>
            </a:r>
            <a:r>
              <a:rPr lang="id-ID" sz="1400" dirty="0">
                <a:latin typeface="Cambria" panose="02040503050406030204" pitchFamily="18" charset="0"/>
                <a:ea typeface="Cambria" panose="02040503050406030204" pitchFamily="18" charset="0"/>
              </a:rPr>
              <a:t> berfungsi menyuplai aliran listrik ke </a:t>
            </a:r>
            <a:r>
              <a:rPr lang="id-ID" sz="1400" i="1" dirty="0">
                <a:latin typeface="Cambria" panose="02040503050406030204" pitchFamily="18" charset="0"/>
                <a:ea typeface="Cambria" panose="02040503050406030204" pitchFamily="18" charset="0"/>
              </a:rPr>
              <a:t>mainboard</a:t>
            </a:r>
            <a:r>
              <a:rPr lang="id-ID" sz="1400" dirty="0">
                <a:latin typeface="Cambria" panose="02040503050406030204" pitchFamily="18" charset="0"/>
                <a:ea typeface="Cambria" panose="02040503050406030204" pitchFamily="18" charset="0"/>
              </a:rPr>
              <a:t> dan beberapa perangkat keras lainnya yang terpasang pada </a:t>
            </a:r>
            <a:r>
              <a:rPr lang="id-ID" sz="1400" i="1" dirty="0">
                <a:latin typeface="Cambria" panose="02040503050406030204" pitchFamily="18" charset="0"/>
                <a:ea typeface="Cambria" panose="02040503050406030204" pitchFamily="18" charset="0"/>
              </a:rPr>
              <a:t>mainboard</a:t>
            </a:r>
            <a:r>
              <a:rPr lang="id-ID" sz="1400" dirty="0">
                <a:latin typeface="Cambria" panose="02040503050406030204" pitchFamily="18" charset="0"/>
                <a:ea typeface="Cambria" panose="02040503050406030204" pitchFamily="18" charset="0"/>
              </a:rPr>
              <a:t>. Komponen ini bekerja dengan cara mengonversi tegangan AC menjadi DC yang sekaligus menjadi pembangkit tegangan dan pengatur kestabilan arus listrik yang dialirkan ke komponen komponen.</a:t>
            </a:r>
          </a:p>
        </p:txBody>
      </p:sp>
    </p:spTree>
    <p:extLst>
      <p:ext uri="{BB962C8B-B14F-4D97-AF65-F5344CB8AC3E}">
        <p14:creationId xmlns:p14="http://schemas.microsoft.com/office/powerpoint/2010/main" val="14235247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noProof="0" dirty="0">
                  <a:solidFill>
                    <a:prstClr val="black"/>
                  </a:solidFill>
                  <a:latin typeface="Cambria" panose="02040503050406030204" pitchFamily="18" charset="0"/>
                  <a:ea typeface="Cambria" panose="02040503050406030204" pitchFamily="18" charset="0"/>
                </a:rPr>
                <a:t>2</a:t>
              </a:r>
              <a:r>
                <a:rPr kumimoji="0" lang="en-US"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1680" y="556687"/>
            <a:ext cx="3528392"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2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Keras</a:t>
            </a:r>
            <a:r>
              <a:rPr kumimoji="0" lang="en-US" sz="2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Eksternal</a:t>
            </a:r>
            <a:endPar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8" name="Content Placeholder 2"/>
          <p:cNvSpPr>
            <a:spLocks noGrp="1"/>
          </p:cNvSpPr>
          <p:nvPr>
            <p:ph idx="1"/>
          </p:nvPr>
        </p:nvSpPr>
        <p:spPr>
          <a:xfrm>
            <a:off x="1102145" y="1491630"/>
            <a:ext cx="6854232" cy="1656183"/>
          </a:xfrm>
          <a:prstGeom prst="roundRect">
            <a:avLst>
              <a:gd name="adj" fmla="val 50000"/>
            </a:avLst>
          </a:prstGeom>
          <a:solidFill>
            <a:schemeClr val="accent5">
              <a:lumMod val="40000"/>
              <a:lumOff val="60000"/>
            </a:schemeClr>
          </a:solidFill>
        </p:spPr>
        <p:txBody>
          <a:bodyPr anchor="ctr">
            <a:noAutofit/>
          </a:bodyPr>
          <a:lstStyle/>
          <a:p>
            <a:pPr marL="0" indent="0" algn="ctr">
              <a:buNone/>
            </a:pPr>
            <a:r>
              <a:rPr lang="id-ID" sz="1800" dirty="0">
                <a:latin typeface="Cambria" panose="02040503050406030204" pitchFamily="18" charset="0"/>
                <a:ea typeface="Cambria" panose="02040503050406030204" pitchFamily="18" charset="0"/>
              </a:rPr>
              <a:t>Perangkat keras eksternal </a:t>
            </a:r>
            <a:r>
              <a:rPr lang="en-US" sz="1800" dirty="0" err="1">
                <a:latin typeface="Cambria" panose="02040503050406030204" pitchFamily="18" charset="0"/>
                <a:ea typeface="Cambria" panose="02040503050406030204" pitchFamily="18" charset="0"/>
              </a:rPr>
              <a:t>adalah</a:t>
            </a:r>
            <a:r>
              <a:rPr lang="id-ID" sz="1800" dirty="0">
                <a:latin typeface="Cambria" panose="02040503050406030204" pitchFamily="18" charset="0"/>
                <a:ea typeface="Cambria" panose="02040503050406030204" pitchFamily="18" charset="0"/>
              </a:rPr>
              <a:t> perangkat keras yang dipasangkan di luar koneksi internal </a:t>
            </a:r>
            <a:r>
              <a:rPr lang="id-ID" sz="1800" i="1" dirty="0">
                <a:latin typeface="Cambria" panose="02040503050406030204" pitchFamily="18" charset="0"/>
                <a:ea typeface="Cambria" panose="02040503050406030204" pitchFamily="18" charset="0"/>
              </a:rPr>
              <a:t>mainboard</a:t>
            </a:r>
            <a:r>
              <a:rPr lang="id-ID" sz="1800" dirty="0">
                <a:latin typeface="Cambria" panose="02040503050406030204" pitchFamily="18" charset="0"/>
                <a:ea typeface="Cambria" panose="02040503050406030204" pitchFamily="18" charset="0"/>
              </a:rPr>
              <a:t>. Per</a:t>
            </a:r>
            <a:r>
              <a:rPr lang="en-US" sz="1800" dirty="0">
                <a:latin typeface="Cambria" panose="02040503050406030204" pitchFamily="18" charset="0"/>
                <a:ea typeface="Cambria" panose="02040503050406030204" pitchFamily="18" charset="0"/>
              </a:rPr>
              <a:t>a</a:t>
            </a:r>
            <a:r>
              <a:rPr lang="id-ID" sz="1800" dirty="0">
                <a:latin typeface="Cambria" panose="02040503050406030204" pitchFamily="18" charset="0"/>
                <a:ea typeface="Cambria" panose="02040503050406030204" pitchFamily="18" charset="0"/>
              </a:rPr>
              <a:t>ngkat ini terhubung melalui interkoneksi bus sebagai pengolah data keluaran dari CPU. Tipe perangkat eksternal dapat dibagi menjadi tiga, yaitu sebagai berikut.</a:t>
            </a:r>
          </a:p>
        </p:txBody>
      </p:sp>
      <p:graphicFrame>
        <p:nvGraphicFramePr>
          <p:cNvPr id="16" name="Diagram 15"/>
          <p:cNvGraphicFramePr/>
          <p:nvPr>
            <p:extLst>
              <p:ext uri="{D42A27DB-BD31-4B8C-83A1-F6EECF244321}">
                <p14:modId xmlns:p14="http://schemas.microsoft.com/office/powerpoint/2010/main" val="2243902364"/>
              </p:ext>
            </p:extLst>
          </p:nvPr>
        </p:nvGraphicFramePr>
        <p:xfrm>
          <a:off x="1167372" y="3372668"/>
          <a:ext cx="6723778" cy="1258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74939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24" name="Group 23"/>
          <p:cNvGrpSpPr/>
          <p:nvPr/>
        </p:nvGrpSpPr>
        <p:grpSpPr>
          <a:xfrm>
            <a:off x="539552" y="743831"/>
            <a:ext cx="2674603" cy="780819"/>
            <a:chOff x="539552" y="555526"/>
            <a:chExt cx="2674603" cy="780819"/>
          </a:xfrm>
        </p:grpSpPr>
        <p:sp>
          <p:nvSpPr>
            <p:cNvPr id="11" name="Google Shape;5637;p47">
              <a:extLst>
                <a:ext uri="{FF2B5EF4-FFF2-40B4-BE49-F238E27FC236}">
                  <a16:creationId xmlns:a16="http://schemas.microsoft.com/office/drawing/2014/main" xmlns="" id="{2FB625E7-266F-C4C9-035F-4E632C454FD1}"/>
                </a:ext>
              </a:extLst>
            </p:cNvPr>
            <p:cNvSpPr/>
            <p:nvPr/>
          </p:nvSpPr>
          <p:spPr>
            <a:xfrm rot="10800000">
              <a:off x="539552" y="555526"/>
              <a:ext cx="2649439" cy="714001"/>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6">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Google Shape;5637;p47">
              <a:extLst>
                <a:ext uri="{FF2B5EF4-FFF2-40B4-BE49-F238E27FC236}">
                  <a16:creationId xmlns:a16="http://schemas.microsoft.com/office/drawing/2014/main" xmlns="" id="{2FB625E7-266F-C4C9-035F-4E632C454FD1}"/>
                </a:ext>
              </a:extLst>
            </p:cNvPr>
            <p:cNvSpPr/>
            <p:nvPr/>
          </p:nvSpPr>
          <p:spPr>
            <a:xfrm rot="10800000">
              <a:off x="655843" y="646902"/>
              <a:ext cx="2558312" cy="689443"/>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6">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 name="Rectangle 3"/>
            <p:cNvSpPr/>
            <p:nvPr/>
          </p:nvSpPr>
          <p:spPr>
            <a:xfrm>
              <a:off x="894650" y="727860"/>
              <a:ext cx="2080699" cy="369332"/>
            </a:xfrm>
            <a:prstGeom prst="rect">
              <a:avLst/>
            </a:prstGeom>
          </p:spPr>
          <p:txBody>
            <a:bodyPr wrap="none" anchor="ctr">
              <a:spAutoFit/>
            </a:bodyPr>
            <a:lstStyle/>
            <a:p>
              <a:pPr algn="ctr"/>
              <a:r>
                <a:rPr lang="id-ID" b="1" i="1" dirty="0">
                  <a:latin typeface="Cambria" panose="02040503050406030204" pitchFamily="18" charset="0"/>
                  <a:ea typeface="Cambria" panose="02040503050406030204" pitchFamily="18" charset="0"/>
                </a:rPr>
                <a:t>Machine </a:t>
              </a:r>
              <a:r>
                <a:rPr lang="id-ID" b="1" i="1" dirty="0" smtClean="0">
                  <a:latin typeface="Cambria" panose="02040503050406030204" pitchFamily="18" charset="0"/>
                  <a:ea typeface="Cambria" panose="02040503050406030204" pitchFamily="18" charset="0"/>
                </a:rPr>
                <a:t>Read</a:t>
              </a:r>
              <a:r>
                <a:rPr lang="en-US" b="1" i="1" dirty="0" smtClean="0">
                  <a:latin typeface="Cambria" panose="02040503050406030204" pitchFamily="18" charset="0"/>
                  <a:ea typeface="Cambria" panose="02040503050406030204" pitchFamily="18" charset="0"/>
                </a:rPr>
                <a:t>a</a:t>
              </a:r>
              <a:r>
                <a:rPr lang="id-ID" b="1" i="1" dirty="0" smtClean="0">
                  <a:latin typeface="Cambria" panose="02040503050406030204" pitchFamily="18" charset="0"/>
                  <a:ea typeface="Cambria" panose="02040503050406030204" pitchFamily="18" charset="0"/>
                </a:rPr>
                <a:t>ble</a:t>
              </a:r>
              <a:endParaRPr lang="id-ID" b="1" i="1" dirty="0">
                <a:latin typeface="Cambria" panose="02040503050406030204" pitchFamily="18" charset="0"/>
                <a:ea typeface="Cambria" panose="02040503050406030204" pitchFamily="18" charset="0"/>
              </a:endParaRPr>
            </a:p>
          </p:txBody>
        </p:sp>
      </p:grpSp>
      <p:grpSp>
        <p:nvGrpSpPr>
          <p:cNvPr id="25" name="Group 24"/>
          <p:cNvGrpSpPr/>
          <p:nvPr/>
        </p:nvGrpSpPr>
        <p:grpSpPr>
          <a:xfrm>
            <a:off x="539552" y="2183991"/>
            <a:ext cx="2674603" cy="780819"/>
            <a:chOff x="539552" y="1995686"/>
            <a:chExt cx="2674603" cy="780819"/>
          </a:xfrm>
        </p:grpSpPr>
        <p:sp>
          <p:nvSpPr>
            <p:cNvPr id="14" name="Google Shape;5637;p47">
              <a:extLst>
                <a:ext uri="{FF2B5EF4-FFF2-40B4-BE49-F238E27FC236}">
                  <a16:creationId xmlns:a16="http://schemas.microsoft.com/office/drawing/2014/main" xmlns="" id="{2FB625E7-266F-C4C9-035F-4E632C454FD1}"/>
                </a:ext>
              </a:extLst>
            </p:cNvPr>
            <p:cNvSpPr/>
            <p:nvPr/>
          </p:nvSpPr>
          <p:spPr>
            <a:xfrm rot="10800000">
              <a:off x="539552" y="1995686"/>
              <a:ext cx="2649439" cy="714001"/>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5">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5" name="Google Shape;5637;p47">
              <a:extLst>
                <a:ext uri="{FF2B5EF4-FFF2-40B4-BE49-F238E27FC236}">
                  <a16:creationId xmlns:a16="http://schemas.microsoft.com/office/drawing/2014/main" xmlns="" id="{2FB625E7-266F-C4C9-035F-4E632C454FD1}"/>
                </a:ext>
              </a:extLst>
            </p:cNvPr>
            <p:cNvSpPr/>
            <p:nvPr/>
          </p:nvSpPr>
          <p:spPr>
            <a:xfrm rot="10800000">
              <a:off x="655843" y="2087062"/>
              <a:ext cx="2558312" cy="689443"/>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5">
                <a:lumMod val="40000"/>
                <a:lumOff val="6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6" name="Rectangle 15"/>
            <p:cNvSpPr/>
            <p:nvPr/>
          </p:nvSpPr>
          <p:spPr>
            <a:xfrm>
              <a:off x="953383" y="2158921"/>
              <a:ext cx="1963230" cy="369332"/>
            </a:xfrm>
            <a:prstGeom prst="rect">
              <a:avLst/>
            </a:prstGeom>
          </p:spPr>
          <p:txBody>
            <a:bodyPr wrap="none" anchor="ctr">
              <a:spAutoFit/>
            </a:bodyPr>
            <a:lstStyle/>
            <a:p>
              <a:pPr algn="ctr"/>
              <a:r>
                <a:rPr lang="id-ID" b="1" i="1" dirty="0">
                  <a:latin typeface="Cambria" panose="02040503050406030204" pitchFamily="18" charset="0"/>
                  <a:ea typeface="Cambria" panose="02040503050406030204" pitchFamily="18" charset="0"/>
                </a:rPr>
                <a:t>Human </a:t>
              </a:r>
              <a:r>
                <a:rPr lang="id-ID" b="1" i="1" dirty="0" smtClean="0">
                  <a:latin typeface="Cambria" panose="02040503050406030204" pitchFamily="18" charset="0"/>
                  <a:ea typeface="Cambria" panose="02040503050406030204" pitchFamily="18" charset="0"/>
                </a:rPr>
                <a:t>Read</a:t>
              </a:r>
              <a:r>
                <a:rPr lang="en-US" b="1" i="1" dirty="0" smtClean="0">
                  <a:latin typeface="Cambria" panose="02040503050406030204" pitchFamily="18" charset="0"/>
                  <a:ea typeface="Cambria" panose="02040503050406030204" pitchFamily="18" charset="0"/>
                </a:rPr>
                <a:t>a</a:t>
              </a:r>
              <a:r>
                <a:rPr lang="id-ID" b="1" i="1" dirty="0" smtClean="0">
                  <a:latin typeface="Cambria" panose="02040503050406030204" pitchFamily="18" charset="0"/>
                  <a:ea typeface="Cambria" panose="02040503050406030204" pitchFamily="18" charset="0"/>
                </a:rPr>
                <a:t>ble</a:t>
              </a:r>
              <a:endParaRPr lang="id-ID" b="1" i="1" dirty="0">
                <a:latin typeface="Cambria" panose="02040503050406030204" pitchFamily="18" charset="0"/>
                <a:ea typeface="Cambria" panose="02040503050406030204" pitchFamily="18" charset="0"/>
              </a:endParaRPr>
            </a:p>
          </p:txBody>
        </p:sp>
      </p:grpSp>
      <p:grpSp>
        <p:nvGrpSpPr>
          <p:cNvPr id="26" name="Group 25"/>
          <p:cNvGrpSpPr/>
          <p:nvPr/>
        </p:nvGrpSpPr>
        <p:grpSpPr>
          <a:xfrm>
            <a:off x="539551" y="3717917"/>
            <a:ext cx="2674603" cy="780819"/>
            <a:chOff x="539551" y="3529612"/>
            <a:chExt cx="2674603" cy="780819"/>
          </a:xfrm>
        </p:grpSpPr>
        <p:sp>
          <p:nvSpPr>
            <p:cNvPr id="17" name="Google Shape;5637;p47">
              <a:extLst>
                <a:ext uri="{FF2B5EF4-FFF2-40B4-BE49-F238E27FC236}">
                  <a16:creationId xmlns:a16="http://schemas.microsoft.com/office/drawing/2014/main" xmlns="" id="{2FB625E7-266F-C4C9-035F-4E632C454FD1}"/>
                </a:ext>
              </a:extLst>
            </p:cNvPr>
            <p:cNvSpPr/>
            <p:nvPr/>
          </p:nvSpPr>
          <p:spPr>
            <a:xfrm rot="10800000">
              <a:off x="539551" y="3529612"/>
              <a:ext cx="2649439" cy="714001"/>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38100">
              <a:solidFill>
                <a:schemeClr val="accent3">
                  <a:lumMod val="75000"/>
                </a:schemeClr>
              </a:solidFill>
              <a:prstDash val="sysDash"/>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8" name="Google Shape;5637;p47">
              <a:extLst>
                <a:ext uri="{FF2B5EF4-FFF2-40B4-BE49-F238E27FC236}">
                  <a16:creationId xmlns:a16="http://schemas.microsoft.com/office/drawing/2014/main" xmlns="" id="{2FB625E7-266F-C4C9-035F-4E632C454FD1}"/>
                </a:ext>
              </a:extLst>
            </p:cNvPr>
            <p:cNvSpPr/>
            <p:nvPr/>
          </p:nvSpPr>
          <p:spPr>
            <a:xfrm rot="10800000">
              <a:off x="655842" y="3620988"/>
              <a:ext cx="2558312" cy="689443"/>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9" name="Rectangle 18"/>
            <p:cNvSpPr/>
            <p:nvPr/>
          </p:nvSpPr>
          <p:spPr>
            <a:xfrm>
              <a:off x="972908" y="3701946"/>
              <a:ext cx="1924181" cy="369332"/>
            </a:xfrm>
            <a:prstGeom prst="rect">
              <a:avLst/>
            </a:prstGeom>
          </p:spPr>
          <p:txBody>
            <a:bodyPr wrap="none" anchor="ctr">
              <a:spAutoFit/>
            </a:bodyPr>
            <a:lstStyle/>
            <a:p>
              <a:pPr algn="ctr"/>
              <a:r>
                <a:rPr lang="id-ID" b="1" i="1" dirty="0">
                  <a:latin typeface="Cambria" panose="02040503050406030204" pitchFamily="18" charset="0"/>
                  <a:ea typeface="Cambria" panose="02040503050406030204" pitchFamily="18" charset="0"/>
                </a:rPr>
                <a:t>Communications</a:t>
              </a:r>
            </a:p>
          </p:txBody>
        </p:sp>
      </p:grpSp>
      <p:sp>
        <p:nvSpPr>
          <p:cNvPr id="20" name="Content Placeholder 2"/>
          <p:cNvSpPr txBox="1">
            <a:spLocks/>
          </p:cNvSpPr>
          <p:nvPr/>
        </p:nvSpPr>
        <p:spPr>
          <a:xfrm>
            <a:off x="3333261" y="3561860"/>
            <a:ext cx="5343078" cy="1026114"/>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b="1" i="1" dirty="0">
                <a:solidFill>
                  <a:schemeClr val="accent3">
                    <a:lumMod val="75000"/>
                  </a:schemeClr>
                </a:solidFill>
                <a:latin typeface="Cambria" panose="02040503050406030204" pitchFamily="18" charset="0"/>
                <a:ea typeface="Cambria" panose="02040503050406030204" pitchFamily="18" charset="0"/>
              </a:rPr>
              <a:t>Communications</a:t>
            </a:r>
            <a:r>
              <a:rPr lang="id-ID" sz="1800" i="1" dirty="0">
                <a:latin typeface="Cambria" panose="02040503050406030204" pitchFamily="18" charset="0"/>
                <a:ea typeface="Cambria" panose="02040503050406030204" pitchFamily="18" charset="0"/>
              </a:rPr>
              <a:t> </a:t>
            </a:r>
            <a:r>
              <a:rPr lang="id-ID" sz="1800" dirty="0">
                <a:latin typeface="Cambria" panose="02040503050406030204" pitchFamily="18" charset="0"/>
                <a:ea typeface="Cambria" panose="02040503050406030204" pitchFamily="18" charset="0"/>
              </a:rPr>
              <a:t>merupakan perangkat eksternal yang berfungsi sebagai pendukung dan sistem komunikasi jarak jauh.</a:t>
            </a:r>
          </a:p>
        </p:txBody>
      </p:sp>
      <p:sp>
        <p:nvSpPr>
          <p:cNvPr id="21" name="Content Placeholder 2"/>
          <p:cNvSpPr txBox="1">
            <a:spLocks/>
          </p:cNvSpPr>
          <p:nvPr/>
        </p:nvSpPr>
        <p:spPr>
          <a:xfrm>
            <a:off x="3330446" y="1990019"/>
            <a:ext cx="5346010" cy="12601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b="1" i="1" dirty="0">
                <a:solidFill>
                  <a:schemeClr val="accent5">
                    <a:lumMod val="75000"/>
                  </a:schemeClr>
                </a:solidFill>
                <a:latin typeface="Cambria" panose="02040503050406030204" pitchFamily="18" charset="0"/>
                <a:ea typeface="Cambria" panose="02040503050406030204" pitchFamily="18" charset="0"/>
              </a:rPr>
              <a:t>Human </a:t>
            </a:r>
            <a:r>
              <a:rPr lang="id-ID" sz="1800" b="1" i="1" dirty="0" smtClean="0">
                <a:solidFill>
                  <a:schemeClr val="accent5">
                    <a:lumMod val="75000"/>
                  </a:schemeClr>
                </a:solidFill>
                <a:latin typeface="Cambria" panose="02040503050406030204" pitchFamily="18" charset="0"/>
                <a:ea typeface="Cambria" panose="02040503050406030204" pitchFamily="18" charset="0"/>
              </a:rPr>
              <a:t>Read</a:t>
            </a:r>
            <a:r>
              <a:rPr lang="en-US" sz="1800" b="1" i="1" dirty="0" smtClean="0">
                <a:solidFill>
                  <a:schemeClr val="accent5">
                    <a:lumMod val="75000"/>
                  </a:schemeClr>
                </a:solidFill>
                <a:latin typeface="Cambria" panose="02040503050406030204" pitchFamily="18" charset="0"/>
                <a:ea typeface="Cambria" panose="02040503050406030204" pitchFamily="18" charset="0"/>
              </a:rPr>
              <a:t>a</a:t>
            </a:r>
            <a:r>
              <a:rPr lang="id-ID" sz="1800" b="1" i="1" dirty="0" smtClean="0">
                <a:solidFill>
                  <a:schemeClr val="accent5">
                    <a:lumMod val="75000"/>
                  </a:schemeClr>
                </a:solidFill>
                <a:latin typeface="Cambria" panose="02040503050406030204" pitchFamily="18" charset="0"/>
                <a:ea typeface="Cambria" panose="02040503050406030204" pitchFamily="18" charset="0"/>
              </a:rPr>
              <a:t>ble </a:t>
            </a:r>
            <a:r>
              <a:rPr lang="id-ID" sz="1800" dirty="0">
                <a:latin typeface="Cambria" panose="02040503050406030204" pitchFamily="18" charset="0"/>
                <a:ea typeface="Cambria" panose="02040503050406030204" pitchFamily="18" charset="0"/>
              </a:rPr>
              <a:t>merupakan perangkat eksternal yang bertugas sebagai </a:t>
            </a:r>
            <a:r>
              <a:rPr lang="id-ID" sz="1800" i="1" dirty="0">
                <a:latin typeface="Cambria" panose="02040503050406030204" pitchFamily="18" charset="0"/>
                <a:ea typeface="Cambria" panose="02040503050406030204" pitchFamily="18" charset="0"/>
              </a:rPr>
              <a:t>interface</a:t>
            </a:r>
            <a:r>
              <a:rPr lang="id-ID" sz="1800" dirty="0">
                <a:latin typeface="Cambria" panose="02040503050406030204" pitchFamily="18" charset="0"/>
                <a:ea typeface="Cambria" panose="02040503050406030204" pitchFamily="18" charset="0"/>
              </a:rPr>
              <a:t> atau antarmuka yang menghubungkan interaksi antara manusia dan komputer.</a:t>
            </a:r>
          </a:p>
        </p:txBody>
      </p:sp>
      <p:sp>
        <p:nvSpPr>
          <p:cNvPr id="23" name="Content Placeholder 2"/>
          <p:cNvSpPr txBox="1">
            <a:spLocks/>
          </p:cNvSpPr>
          <p:nvPr/>
        </p:nvSpPr>
        <p:spPr>
          <a:xfrm>
            <a:off x="3330446" y="586362"/>
            <a:ext cx="5346010" cy="118713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800" b="1" i="1" dirty="0">
                <a:solidFill>
                  <a:schemeClr val="accent6">
                    <a:lumMod val="75000"/>
                  </a:schemeClr>
                </a:solidFill>
                <a:latin typeface="Cambria" panose="02040503050406030204" pitchFamily="18" charset="0"/>
                <a:ea typeface="Cambria" panose="02040503050406030204" pitchFamily="18" charset="0"/>
              </a:rPr>
              <a:t>Machine </a:t>
            </a:r>
            <a:r>
              <a:rPr lang="id-ID" sz="1800" b="1" i="1" dirty="0" smtClean="0">
                <a:solidFill>
                  <a:schemeClr val="accent6">
                    <a:lumMod val="75000"/>
                  </a:schemeClr>
                </a:solidFill>
                <a:latin typeface="Cambria" panose="02040503050406030204" pitchFamily="18" charset="0"/>
                <a:ea typeface="Cambria" panose="02040503050406030204" pitchFamily="18" charset="0"/>
              </a:rPr>
              <a:t>Read</a:t>
            </a:r>
            <a:r>
              <a:rPr lang="en-US" sz="1800" b="1" i="1" dirty="0" smtClean="0">
                <a:solidFill>
                  <a:schemeClr val="accent6">
                    <a:lumMod val="75000"/>
                  </a:schemeClr>
                </a:solidFill>
                <a:latin typeface="Cambria" panose="02040503050406030204" pitchFamily="18" charset="0"/>
                <a:ea typeface="Cambria" panose="02040503050406030204" pitchFamily="18" charset="0"/>
              </a:rPr>
              <a:t>a</a:t>
            </a:r>
            <a:r>
              <a:rPr lang="id-ID" sz="1800" b="1" i="1" dirty="0" smtClean="0">
                <a:solidFill>
                  <a:schemeClr val="accent6">
                    <a:lumMod val="75000"/>
                  </a:schemeClr>
                </a:solidFill>
                <a:latin typeface="Cambria" panose="02040503050406030204" pitchFamily="18" charset="0"/>
                <a:ea typeface="Cambria" panose="02040503050406030204" pitchFamily="18" charset="0"/>
              </a:rPr>
              <a:t>ble </a:t>
            </a:r>
            <a:r>
              <a:rPr lang="id-ID" sz="1800" dirty="0">
                <a:latin typeface="Cambria" panose="02040503050406030204" pitchFamily="18" charset="0"/>
                <a:ea typeface="Cambria" panose="02040503050406030204" pitchFamily="18" charset="0"/>
              </a:rPr>
              <a:t>merupakan perangkat eksternal yang berperan sebagai perangkat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a:t>
            </a:r>
            <a:r>
              <a:rPr lang="id-ID" sz="1800" i="1" dirty="0">
                <a:latin typeface="Cambria" panose="02040503050406030204" pitchFamily="18" charset="0"/>
                <a:ea typeface="Cambria" panose="02040503050406030204" pitchFamily="18" charset="0"/>
              </a:rPr>
              <a:t>output</a:t>
            </a:r>
            <a:r>
              <a:rPr lang="id-ID" sz="1800" dirty="0">
                <a:latin typeface="Cambria" panose="02040503050406030204" pitchFamily="18" charset="0"/>
                <a:ea typeface="Cambria" panose="02040503050406030204" pitchFamily="18" charset="0"/>
              </a:rPr>
              <a:t> yang menghubungkan perangkat lain dengan komputer dan sebaliknya.</a:t>
            </a:r>
          </a:p>
        </p:txBody>
      </p:sp>
    </p:spTree>
    <p:extLst>
      <p:ext uri="{BB962C8B-B14F-4D97-AF65-F5344CB8AC3E}">
        <p14:creationId xmlns:p14="http://schemas.microsoft.com/office/powerpoint/2010/main" val="18246629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aphicFrame>
        <p:nvGraphicFramePr>
          <p:cNvPr id="2" name="Diagram 1"/>
          <p:cNvGraphicFramePr/>
          <p:nvPr>
            <p:extLst>
              <p:ext uri="{D42A27DB-BD31-4B8C-83A1-F6EECF244321}">
                <p14:modId xmlns:p14="http://schemas.microsoft.com/office/powerpoint/2010/main" val="2737674965"/>
              </p:ext>
            </p:extLst>
          </p:nvPr>
        </p:nvGraphicFramePr>
        <p:xfrm>
          <a:off x="827584" y="1406848"/>
          <a:ext cx="7704856" cy="30371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785867" y="712316"/>
            <a:ext cx="7560840" cy="923330"/>
          </a:xfrm>
          <a:prstGeom prst="rect">
            <a:avLst/>
          </a:prstGeom>
        </p:spPr>
        <p:txBody>
          <a:bodyPr wrap="square">
            <a:spAutoFit/>
          </a:bodyPr>
          <a:lstStyle/>
          <a:p>
            <a:pPr algn="ctr" defTabSz="449263"/>
            <a:r>
              <a:rPr lang="id-ID" dirty="0">
                <a:latin typeface="Cambria" panose="02040503050406030204" pitchFamily="18" charset="0"/>
                <a:ea typeface="Cambria" panose="02040503050406030204" pitchFamily="18" charset="0"/>
              </a:rPr>
              <a:t>Perangkat eksternal dapat diklasifikasikan dalam tiga jenis berdasarkan dari cara kerjanya, yaitu perangkat </a:t>
            </a:r>
            <a:r>
              <a:rPr lang="id-ID" i="1" dirty="0">
                <a:latin typeface="Cambria" panose="02040503050406030204" pitchFamily="18" charset="0"/>
                <a:ea typeface="Cambria" panose="02040503050406030204" pitchFamily="18" charset="0"/>
              </a:rPr>
              <a:t>input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input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device</a:t>
            </a:r>
            <a:r>
              <a:rPr lang="id-ID" dirty="0">
                <a:latin typeface="Cambria" panose="02040503050406030204" pitchFamily="18" charset="0"/>
                <a:ea typeface="Cambria" panose="02040503050406030204" pitchFamily="18" charset="0"/>
              </a:rPr>
              <a:t>), perangkat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device</a:t>
            </a:r>
            <a:r>
              <a:rPr lang="id-ID" dirty="0">
                <a:latin typeface="Cambria" panose="02040503050406030204" pitchFamily="18" charset="0"/>
                <a:ea typeface="Cambria" panose="02040503050406030204" pitchFamily="18" charset="0"/>
              </a:rPr>
              <a:t>), dan perangkat </a:t>
            </a:r>
            <a:r>
              <a:rPr lang="id-ID" i="1" dirty="0">
                <a:latin typeface="Cambria" panose="02040503050406030204" pitchFamily="18" charset="0"/>
                <a:ea typeface="Cambria" panose="02040503050406030204" pitchFamily="18" charset="0"/>
              </a:rPr>
              <a:t>input</a:t>
            </a:r>
            <a:r>
              <a:rPr lang="id-ID" dirty="0">
                <a:latin typeface="Cambria" panose="02040503050406030204" pitchFamily="18" charset="0"/>
                <a:ea typeface="Cambria" panose="02040503050406030204" pitchFamily="18" charset="0"/>
              </a:rPr>
              <a:t>/</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input</a:t>
            </a:r>
            <a:r>
              <a:rPr lang="id-ID" dirty="0">
                <a:latin typeface="Cambria" panose="02040503050406030204" pitchFamily="18" charset="0"/>
                <a:ea typeface="Cambria" panose="02040503050406030204" pitchFamily="18" charset="0"/>
              </a:rPr>
              <a:t>/</a:t>
            </a:r>
            <a:r>
              <a:rPr lang="id-ID" i="1" dirty="0">
                <a:latin typeface="Cambria" panose="02040503050406030204" pitchFamily="18" charset="0"/>
                <a:ea typeface="Cambria" panose="02040503050406030204" pitchFamily="18" charset="0"/>
              </a:rPr>
              <a:t>output device</a:t>
            </a:r>
            <a:r>
              <a:rPr lang="id-ID"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40961060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3568" y="723349"/>
            <a:ext cx="2088232" cy="115212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txBox="1">
            <a:spLocks/>
          </p:cNvSpPr>
          <p:nvPr/>
        </p:nvSpPr>
        <p:spPr>
          <a:xfrm>
            <a:off x="2843808" y="765078"/>
            <a:ext cx="5544616" cy="1068670"/>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Agar dapat bekerja sesuai fungsinya, perangkat eksternal harus dihubungkan dengan </a:t>
            </a:r>
            <a:r>
              <a:rPr kumimoji="0" lang="id-ID"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processor</a:t>
            </a:r>
            <a:r>
              <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Perangkat eksternal akan dihubungkan melalui </a:t>
            </a:r>
            <a:r>
              <a:rPr kumimoji="0" lang="id-ID"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port-port input</a:t>
            </a:r>
            <a:r>
              <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r>
              <a:rPr kumimoji="0" lang="id-ID"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ouput</a:t>
            </a:r>
            <a:r>
              <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yang berada pada bagian </a:t>
            </a:r>
            <a:r>
              <a:rPr kumimoji="0" lang="id-ID"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mainboard</a:t>
            </a:r>
            <a:r>
              <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grpSp>
        <p:nvGrpSpPr>
          <p:cNvPr id="6" name="Group 5"/>
          <p:cNvGrpSpPr/>
          <p:nvPr/>
        </p:nvGrpSpPr>
        <p:grpSpPr>
          <a:xfrm>
            <a:off x="755576" y="795357"/>
            <a:ext cx="1944216" cy="972107"/>
            <a:chOff x="1745" y="1660637"/>
            <a:chExt cx="1367647" cy="683823"/>
          </a:xfrm>
        </p:grpSpPr>
        <p:sp>
          <p:nvSpPr>
            <p:cNvPr id="7" name="Rounded Rectangle 6"/>
            <p:cNvSpPr/>
            <p:nvPr/>
          </p:nvSpPr>
          <p:spPr>
            <a:xfrm>
              <a:off x="1745" y="1660637"/>
              <a:ext cx="1367647" cy="683823"/>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8" name="Rounded Rectangle 4"/>
            <p:cNvSpPr txBox="1"/>
            <p:nvPr/>
          </p:nvSpPr>
          <p:spPr>
            <a:xfrm>
              <a:off x="35126" y="1694018"/>
              <a:ext cx="1300885" cy="6170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Port </a:t>
              </a:r>
              <a:r>
                <a:rPr kumimoji="0" lang="en-US" sz="2000" b="0" i="1"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Input/Output</a:t>
              </a:r>
              <a:endParaRPr kumimoji="0" lang="en-US" sz="2000" b="0"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1" name="Rectangle 10"/>
          <p:cNvSpPr/>
          <p:nvPr/>
        </p:nvSpPr>
        <p:spPr>
          <a:xfrm>
            <a:off x="683568" y="2451541"/>
            <a:ext cx="3528392" cy="1200329"/>
          </a:xfrm>
          <a:prstGeom prst="rect">
            <a:avLst/>
          </a:prstGeom>
          <a:ln w="38100">
            <a:solidFill>
              <a:schemeClr val="accent1">
                <a:lumMod val="60000"/>
                <a:lumOff val="40000"/>
              </a:schemeClr>
            </a:solidFill>
            <a:prstDash val="sysDot"/>
          </a:ln>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Jenis</a:t>
            </a:r>
            <a:r>
              <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Port</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Port </a:t>
            </a: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secara</a:t>
            </a: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fisik</a:t>
            </a:r>
            <a:endParaRPr kumimoji="0" lang="en-US"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id-ID"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Port</a:t>
            </a:r>
            <a:r>
              <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secara logika sebagai layanan </a:t>
            </a:r>
            <a:r>
              <a:rPr kumimoji="0" lang="id-ID"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service</a:t>
            </a:r>
          </a:p>
        </p:txBody>
      </p:sp>
      <p:sp>
        <p:nvSpPr>
          <p:cNvPr id="17" name="Rectangle 16"/>
          <p:cNvSpPr/>
          <p:nvPr/>
        </p:nvSpPr>
        <p:spPr>
          <a:xfrm>
            <a:off x="4860032" y="2451541"/>
            <a:ext cx="3528392" cy="1200329"/>
          </a:xfrm>
          <a:prstGeom prst="rect">
            <a:avLst/>
          </a:prstGeom>
          <a:ln w="38100">
            <a:solidFill>
              <a:schemeClr val="accent1">
                <a:lumMod val="60000"/>
                <a:lumOff val="40000"/>
              </a:schemeClr>
            </a:solidFill>
            <a:prstDash val="sysDot"/>
          </a:ln>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Tipe</a:t>
            </a:r>
            <a:r>
              <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Port</a:t>
            </a:r>
          </a:p>
          <a:p>
            <a:pPr marL="342900" lvl="0" indent="-342900">
              <a:buFont typeface="+mj-lt"/>
              <a:buAutoNum type="alphaLcPeriod"/>
            </a:pPr>
            <a:r>
              <a:rPr lang="en-US" i="1" dirty="0">
                <a:solidFill>
                  <a:prstClr val="black"/>
                </a:solidFill>
                <a:latin typeface="Cambria" panose="02040503050406030204" pitchFamily="18" charset="0"/>
                <a:ea typeface="Cambria" panose="02040503050406030204" pitchFamily="18" charset="0"/>
              </a:rPr>
              <a:t>Port USB (Universal Serial Bus)</a:t>
            </a:r>
            <a:endParaRPr kumimoji="0" lang="en-US"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Port serial</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Port Ethernet atau modem</a:t>
            </a:r>
            <a:endParaRPr kumimoji="0" lang="id-ID"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691497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3568" y="723349"/>
            <a:ext cx="2088232" cy="115212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txBox="1">
            <a:spLocks/>
          </p:cNvSpPr>
          <p:nvPr/>
        </p:nvSpPr>
        <p:spPr>
          <a:xfrm>
            <a:off x="2843808" y="627534"/>
            <a:ext cx="5544616" cy="1512168"/>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id-ID" sz="1800" dirty="0">
                <a:latin typeface="Cambria" panose="02040503050406030204" pitchFamily="18" charset="0"/>
                <a:ea typeface="Cambria" panose="02040503050406030204" pitchFamily="18" charset="0"/>
              </a:rPr>
              <a:t>Perangkat yang berfungsi menerima masukan atau instruksi dari luar komputer. Instruksi tersebut kemudia diteruskan ke CPU untuk diproses lebih lanjut. Data yang menjadi masukan tersebut berupa karakter, gambar, audio, dan video.</a:t>
            </a:r>
            <a:endPar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6" name="Group 5"/>
          <p:cNvGrpSpPr/>
          <p:nvPr/>
        </p:nvGrpSpPr>
        <p:grpSpPr>
          <a:xfrm>
            <a:off x="755576" y="795357"/>
            <a:ext cx="1944216" cy="972107"/>
            <a:chOff x="1745" y="1660637"/>
            <a:chExt cx="1367647" cy="683823"/>
          </a:xfrm>
        </p:grpSpPr>
        <p:sp>
          <p:nvSpPr>
            <p:cNvPr id="7" name="Rounded Rectangle 6"/>
            <p:cNvSpPr/>
            <p:nvPr/>
          </p:nvSpPr>
          <p:spPr>
            <a:xfrm>
              <a:off x="1745" y="1660637"/>
              <a:ext cx="1367647" cy="683823"/>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8" name="Rounded Rectangle 4"/>
            <p:cNvSpPr txBox="1"/>
            <p:nvPr/>
          </p:nvSpPr>
          <p:spPr>
            <a:xfrm>
              <a:off x="35126" y="1694018"/>
              <a:ext cx="1300885" cy="6170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a:r>
                <a:rPr lang="en-US" dirty="0" err="1">
                  <a:latin typeface="Cambria" panose="02040503050406030204" pitchFamily="18" charset="0"/>
                  <a:ea typeface="Cambria" panose="02040503050406030204" pitchFamily="18" charset="0"/>
                </a:rPr>
                <a:t>Perangkat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Masukan</a:t>
              </a:r>
              <a:r>
                <a:rPr lang="en-US" dirty="0">
                  <a:latin typeface="Cambria" panose="02040503050406030204" pitchFamily="18" charset="0"/>
                  <a:ea typeface="Cambria" panose="02040503050406030204" pitchFamily="18" charset="0"/>
                </a:rPr>
                <a:t> (</a:t>
              </a:r>
              <a:r>
                <a:rPr lang="en-US" i="1" dirty="0">
                  <a:latin typeface="Cambria" panose="02040503050406030204" pitchFamily="18" charset="0"/>
                  <a:ea typeface="Cambria" panose="02040503050406030204" pitchFamily="18" charset="0"/>
                </a:rPr>
                <a:t>Input Device</a:t>
              </a:r>
              <a:r>
                <a:rPr lang="en-US" dirty="0">
                  <a:latin typeface="Cambria" panose="02040503050406030204" pitchFamily="18" charset="0"/>
                  <a:ea typeface="Cambria" panose="02040503050406030204" pitchFamily="18" charset="0"/>
                </a:rPr>
                <a:t>)</a:t>
              </a: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1" name="Rectangle 10"/>
          <p:cNvSpPr/>
          <p:nvPr/>
        </p:nvSpPr>
        <p:spPr>
          <a:xfrm>
            <a:off x="1125048" y="2668993"/>
            <a:ext cx="6882478" cy="1200329"/>
          </a:xfrm>
          <a:prstGeom prst="rect">
            <a:avLst/>
          </a:prstGeom>
          <a:ln w="38100">
            <a:solidFill>
              <a:schemeClr val="accent1">
                <a:lumMod val="60000"/>
                <a:lumOff val="40000"/>
              </a:schemeClr>
            </a:solidFill>
            <a:prstDash val="sysDot"/>
          </a:ln>
        </p:spPr>
        <p:txBody>
          <a:bodyPr wrap="square"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Jenis</a:t>
            </a:r>
            <a:r>
              <a:rPr kumimoji="0" lang="en-US" sz="1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1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Masukan</a:t>
            </a:r>
            <a:endParaRPr kumimoji="0" lang="en-US" sz="1800" b="1"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a:p>
            <a:pPr marL="342900" marR="0" lvl="0" indent="-342900" defTabSz="914400" rtl="0" eaLnBrk="1" fontAlgn="auto" latinLnBrk="0" hangingPunct="1">
              <a:lnSpc>
                <a:spcPct val="100000"/>
              </a:lnSpc>
              <a:spcBef>
                <a:spcPts val="0"/>
              </a:spcBef>
              <a:spcAft>
                <a:spcPts val="0"/>
              </a:spcAft>
              <a:buClrTx/>
              <a:buSzTx/>
              <a:buFont typeface="+mj-lt"/>
              <a:buAutoNum type="alphaLcPeriod"/>
              <a:tabLst/>
              <a:defRPr/>
            </a:pPr>
            <a:r>
              <a:rPr kumimoji="0" lang="en-US" sz="1800" b="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1800" b="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masukan</a:t>
            </a:r>
            <a:r>
              <a:rPr kumimoji="0" lang="en-US" sz="1800" b="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pengetikan</a:t>
            </a:r>
            <a:r>
              <a:rPr kumimoji="0" lang="en-US" sz="1800" b="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contoh</a:t>
            </a:r>
            <a:r>
              <a:rPr kumimoji="0" lang="en-US" sz="1800" b="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18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keyboard</a:t>
            </a:r>
            <a:r>
              <a:rPr kumimoji="0" lang="en-US" sz="1800" b="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endParaRPr lang="en-US" i="1" dirty="0">
              <a:solidFill>
                <a:prstClr val="black"/>
              </a:solidFill>
              <a:latin typeface="Cambria" panose="02040503050406030204" pitchFamily="18" charset="0"/>
              <a:ea typeface="Cambria" panose="02040503050406030204" pitchFamily="18" charset="0"/>
            </a:endParaRPr>
          </a:p>
          <a:p>
            <a:pPr marL="342900" indent="-342900">
              <a:buFont typeface="+mj-lt"/>
              <a:buAutoNum type="alphaLcPeriod"/>
            </a:pPr>
            <a:r>
              <a:rPr lang="en-US" dirty="0" err="1">
                <a:solidFill>
                  <a:prstClr val="black"/>
                </a:solidFill>
                <a:latin typeface="Cambria" panose="02040503050406030204" pitchFamily="18" charset="0"/>
                <a:ea typeface="Cambria" panose="02040503050406030204" pitchFamily="18" charset="0"/>
              </a:rPr>
              <a:t>Perangkat</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masukan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penunjuk</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pointer</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contoh</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mouse, trackball, touchpad.</a:t>
            </a:r>
          </a:p>
        </p:txBody>
      </p:sp>
    </p:spTree>
    <p:extLst>
      <p:ext uri="{BB962C8B-B14F-4D97-AF65-F5344CB8AC3E}">
        <p14:creationId xmlns:p14="http://schemas.microsoft.com/office/powerpoint/2010/main" val="7114395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a:solidFill>
                  <a:schemeClr val="bg1"/>
                </a:solidFill>
                <a:ea typeface="Cambria" panose="02040503050406030204" pitchFamily="18" charset="0"/>
              </a:rPr>
              <a:t>Ruang </a:t>
            </a:r>
            <a:r>
              <a:rPr lang="en-US" sz="4050" b="1" dirty="0" err="1">
                <a:solidFill>
                  <a:schemeClr val="bg1"/>
                </a:solidFill>
                <a:ea typeface="Cambria" panose="02040503050406030204" pitchFamily="18" charset="0"/>
              </a:rPr>
              <a:t>Kolaborasi</a:t>
            </a:r>
            <a:r>
              <a:rPr lang="en-US" sz="4050" b="1" dirty="0">
                <a:solidFill>
                  <a:schemeClr val="bg1"/>
                </a:solidFill>
                <a:ea typeface="Cambria" panose="02040503050406030204" pitchFamily="18" charset="0"/>
              </a:rPr>
              <a:t> 2</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591388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3568" y="723349"/>
            <a:ext cx="2088232" cy="115212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txBox="1">
            <a:spLocks/>
          </p:cNvSpPr>
          <p:nvPr/>
        </p:nvSpPr>
        <p:spPr>
          <a:xfrm>
            <a:off x="2843808" y="627534"/>
            <a:ext cx="5544616" cy="1512168"/>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id-ID" sz="1800" dirty="0">
                <a:latin typeface="Cambria" panose="02040503050406030204" pitchFamily="18" charset="0"/>
                <a:ea typeface="Cambria" panose="02040503050406030204" pitchFamily="18" charset="0"/>
              </a:rPr>
              <a:t>Perangkat keras keluaran adalah perangkat yang berfungsi menampilkan data dalam bentuk audio, tampilan grafis, dan hasil cetak. Beberapa perangkat keluara yang sering digunakan, antara lain monitor,, </a:t>
            </a:r>
            <a:r>
              <a:rPr lang="id-ID" sz="1800" i="1" dirty="0">
                <a:latin typeface="Cambria" panose="02040503050406030204" pitchFamily="18" charset="0"/>
                <a:ea typeface="Cambria" panose="02040503050406030204" pitchFamily="18" charset="0"/>
              </a:rPr>
              <a:t>speaker</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printer</a:t>
            </a:r>
            <a:r>
              <a:rPr lang="id-ID" sz="1800" dirty="0">
                <a:latin typeface="Cambria" panose="02040503050406030204" pitchFamily="18" charset="0"/>
                <a:ea typeface="Cambria" panose="02040503050406030204" pitchFamily="18" charset="0"/>
              </a:rPr>
              <a:t>, dan </a:t>
            </a:r>
            <a:r>
              <a:rPr lang="id-ID" sz="1800" i="1" dirty="0">
                <a:latin typeface="Cambria" panose="02040503050406030204" pitchFamily="18" charset="0"/>
                <a:ea typeface="Cambria" panose="02040503050406030204" pitchFamily="18" charset="0"/>
              </a:rPr>
              <a:t>plotter</a:t>
            </a:r>
            <a:r>
              <a:rPr lang="id-ID" sz="1800" dirty="0">
                <a:latin typeface="Cambria" panose="02040503050406030204" pitchFamily="18" charset="0"/>
                <a:ea typeface="Cambria" panose="02040503050406030204" pitchFamily="18" charset="0"/>
              </a:rPr>
              <a:t>.</a:t>
            </a:r>
          </a:p>
        </p:txBody>
      </p:sp>
      <p:grpSp>
        <p:nvGrpSpPr>
          <p:cNvPr id="6" name="Group 5"/>
          <p:cNvGrpSpPr/>
          <p:nvPr/>
        </p:nvGrpSpPr>
        <p:grpSpPr>
          <a:xfrm>
            <a:off x="755576" y="795357"/>
            <a:ext cx="1944216" cy="972107"/>
            <a:chOff x="1745" y="1660637"/>
            <a:chExt cx="1367647" cy="683823"/>
          </a:xfrm>
        </p:grpSpPr>
        <p:sp>
          <p:nvSpPr>
            <p:cNvPr id="7" name="Rounded Rectangle 6"/>
            <p:cNvSpPr/>
            <p:nvPr/>
          </p:nvSpPr>
          <p:spPr>
            <a:xfrm>
              <a:off x="1745" y="1660637"/>
              <a:ext cx="1367647" cy="683823"/>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8" name="Rounded Rectangle 4"/>
            <p:cNvSpPr txBox="1"/>
            <p:nvPr/>
          </p:nvSpPr>
          <p:spPr>
            <a:xfrm>
              <a:off x="35126" y="1694018"/>
              <a:ext cx="1300885" cy="6170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Perangkat</a:t>
              </a:r>
              <a:r>
                <a:rPr kumimoji="0" lang="en-US" sz="1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1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Keluaran</a:t>
              </a:r>
              <a:r>
                <a:rPr kumimoji="0" lang="en-US" sz="1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lang="en-US" i="1" dirty="0">
                  <a:solidFill>
                    <a:prstClr val="white"/>
                  </a:solidFill>
                  <a:latin typeface="Cambria" panose="02040503050406030204" pitchFamily="18" charset="0"/>
                  <a:ea typeface="Cambria" panose="02040503050406030204" pitchFamily="18" charset="0"/>
                </a:rPr>
                <a:t>Output</a:t>
              </a:r>
              <a:r>
                <a:rPr kumimoji="0" lang="en-US" sz="1800" b="0"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Device</a:t>
              </a:r>
              <a:r>
                <a:rPr kumimoji="0" lang="en-US" sz="1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t>
              </a: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99252" y="2539323"/>
            <a:ext cx="1389172" cy="1041879"/>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36" y="2428869"/>
            <a:ext cx="1735268" cy="1152128"/>
          </a:xfrm>
          <a:prstGeom prst="rect">
            <a:avLst/>
          </a:prstGeom>
        </p:spPr>
      </p:pic>
      <p:sp>
        <p:nvSpPr>
          <p:cNvPr id="16" name="TextBox 15"/>
          <p:cNvSpPr txBox="1"/>
          <p:nvPr/>
        </p:nvSpPr>
        <p:spPr>
          <a:xfrm>
            <a:off x="755576" y="3867894"/>
            <a:ext cx="2304256" cy="369332"/>
          </a:xfrm>
          <a:prstGeom prst="rect">
            <a:avLst/>
          </a:prstGeom>
          <a:noFill/>
        </p:spPr>
        <p:txBody>
          <a:bodyPr wrap="square" rtlCol="0" anchor="ctr">
            <a:spAutoFit/>
          </a:bodyPr>
          <a:lstStyle/>
          <a:p>
            <a:pPr algn="ctr"/>
            <a:r>
              <a:rPr lang="en-US" dirty="0">
                <a:latin typeface="Cambria" panose="02040503050406030204" pitchFamily="18" charset="0"/>
                <a:ea typeface="Cambria" panose="02040503050406030204" pitchFamily="18" charset="0"/>
              </a:rPr>
              <a:t>Monitor</a:t>
            </a:r>
          </a:p>
        </p:txBody>
      </p:sp>
      <p:sp>
        <p:nvSpPr>
          <p:cNvPr id="17" name="TextBox 16"/>
          <p:cNvSpPr txBox="1"/>
          <p:nvPr/>
        </p:nvSpPr>
        <p:spPr>
          <a:xfrm>
            <a:off x="2810829" y="3875693"/>
            <a:ext cx="2304256" cy="369332"/>
          </a:xfrm>
          <a:prstGeom prst="rect">
            <a:avLst/>
          </a:prstGeom>
          <a:noFill/>
        </p:spPr>
        <p:txBody>
          <a:bodyPr wrap="square" rtlCol="0" anchor="ctr">
            <a:spAutoFit/>
          </a:bodyPr>
          <a:lstStyle/>
          <a:p>
            <a:pPr algn="ctr"/>
            <a:r>
              <a:rPr lang="en-US" i="1" dirty="0">
                <a:latin typeface="Cambria" panose="02040503050406030204" pitchFamily="18" charset="0"/>
                <a:ea typeface="Cambria" panose="02040503050406030204" pitchFamily="18" charset="0"/>
              </a:rPr>
              <a:t>Speaker</a:t>
            </a:r>
          </a:p>
        </p:txBody>
      </p:sp>
      <p:sp>
        <p:nvSpPr>
          <p:cNvPr id="18" name="TextBox 17"/>
          <p:cNvSpPr txBox="1"/>
          <p:nvPr/>
        </p:nvSpPr>
        <p:spPr>
          <a:xfrm>
            <a:off x="4709961" y="3858110"/>
            <a:ext cx="2304256" cy="369332"/>
          </a:xfrm>
          <a:prstGeom prst="rect">
            <a:avLst/>
          </a:prstGeom>
          <a:noFill/>
        </p:spPr>
        <p:txBody>
          <a:bodyPr wrap="square" rtlCol="0" anchor="ctr">
            <a:spAutoFit/>
          </a:bodyPr>
          <a:lstStyle/>
          <a:p>
            <a:pPr algn="ctr"/>
            <a:r>
              <a:rPr lang="en-US" i="1" dirty="0">
                <a:latin typeface="Cambria" panose="02040503050406030204" pitchFamily="18" charset="0"/>
                <a:ea typeface="Cambria" panose="02040503050406030204" pitchFamily="18" charset="0"/>
              </a:rPr>
              <a:t>Printer</a:t>
            </a:r>
          </a:p>
        </p:txBody>
      </p:sp>
      <p:sp>
        <p:nvSpPr>
          <p:cNvPr id="19" name="TextBox 18"/>
          <p:cNvSpPr txBox="1"/>
          <p:nvPr/>
        </p:nvSpPr>
        <p:spPr>
          <a:xfrm>
            <a:off x="6541710" y="3858110"/>
            <a:ext cx="2304256" cy="369332"/>
          </a:xfrm>
          <a:prstGeom prst="rect">
            <a:avLst/>
          </a:prstGeom>
          <a:noFill/>
        </p:spPr>
        <p:txBody>
          <a:bodyPr wrap="square" rtlCol="0" anchor="ctr">
            <a:spAutoFit/>
          </a:bodyPr>
          <a:lstStyle/>
          <a:p>
            <a:pPr algn="ctr"/>
            <a:r>
              <a:rPr lang="en-US" i="1" dirty="0">
                <a:latin typeface="Cambria" panose="02040503050406030204" pitchFamily="18" charset="0"/>
                <a:ea typeface="Cambria" panose="02040503050406030204" pitchFamily="18" charset="0"/>
              </a:rPr>
              <a:t>Plotter</a:t>
            </a:r>
          </a:p>
        </p:txBody>
      </p:sp>
      <p:sp>
        <p:nvSpPr>
          <p:cNvPr id="20" name="TextBox 19"/>
          <p:cNvSpPr txBox="1"/>
          <p:nvPr/>
        </p:nvSpPr>
        <p:spPr>
          <a:xfrm>
            <a:off x="512366" y="3477981"/>
            <a:ext cx="1323330" cy="430887"/>
          </a:xfrm>
          <a:prstGeom prst="rect">
            <a:avLst/>
          </a:prstGeom>
          <a:noFill/>
        </p:spPr>
        <p:txBody>
          <a:bodyPr wrap="square" rtlCol="0" anchor="ctr">
            <a:spAutoFit/>
          </a:bodyPr>
          <a:lstStyle/>
          <a:p>
            <a:pPr algn="ctr"/>
            <a:r>
              <a:rPr lang="en-US" sz="1100" dirty="0">
                <a:latin typeface="Cambria" panose="02040503050406030204" pitchFamily="18" charset="0"/>
                <a:ea typeface="Cambria" panose="02040503050406030204" pitchFamily="18" charset="0"/>
              </a:rPr>
              <a:t>(a) CRT (</a:t>
            </a:r>
            <a:r>
              <a:rPr lang="en-US" sz="1100" i="1" dirty="0">
                <a:latin typeface="Cambria" panose="02040503050406030204" pitchFamily="18" charset="0"/>
                <a:ea typeface="Cambria" panose="02040503050406030204" pitchFamily="18" charset="0"/>
              </a:rPr>
              <a:t>Cathode Ray Tube</a:t>
            </a:r>
            <a:r>
              <a:rPr lang="en-US" sz="1100" dirty="0">
                <a:latin typeface="Cambria" panose="02040503050406030204" pitchFamily="18" charset="0"/>
                <a:ea typeface="Cambria" panose="02040503050406030204" pitchFamily="18" charset="0"/>
              </a:rPr>
              <a:t>)</a:t>
            </a:r>
          </a:p>
        </p:txBody>
      </p:sp>
      <p:sp>
        <p:nvSpPr>
          <p:cNvPr id="21" name="TextBox 20"/>
          <p:cNvSpPr txBox="1"/>
          <p:nvPr/>
        </p:nvSpPr>
        <p:spPr>
          <a:xfrm>
            <a:off x="1809373" y="3469233"/>
            <a:ext cx="1323330" cy="430887"/>
          </a:xfrm>
          <a:prstGeom prst="rect">
            <a:avLst/>
          </a:prstGeom>
          <a:noFill/>
        </p:spPr>
        <p:txBody>
          <a:bodyPr wrap="square" rtlCol="0" anchor="ctr">
            <a:spAutoFit/>
          </a:bodyPr>
          <a:lstStyle/>
          <a:p>
            <a:pPr algn="ctr"/>
            <a:r>
              <a:rPr lang="en-US" sz="1100" dirty="0">
                <a:latin typeface="Cambria" panose="02040503050406030204" pitchFamily="18" charset="0"/>
                <a:ea typeface="Cambria" panose="02040503050406030204" pitchFamily="18" charset="0"/>
              </a:rPr>
              <a:t>(b) LCD (</a:t>
            </a:r>
            <a:r>
              <a:rPr lang="en-US" sz="1100" i="1" dirty="0">
                <a:latin typeface="Cambria" panose="02040503050406030204" pitchFamily="18" charset="0"/>
                <a:ea typeface="Cambria" panose="02040503050406030204" pitchFamily="18" charset="0"/>
              </a:rPr>
              <a:t>Liquid Crystal Display</a:t>
            </a:r>
            <a:r>
              <a:rPr lang="en-US" sz="1100" dirty="0">
                <a:latin typeface="Cambria" panose="02040503050406030204" pitchFamily="18" charset="0"/>
                <a:ea typeface="Cambria" panose="02040503050406030204" pitchFamily="18" charset="0"/>
              </a:rPr>
              <a:t>)</a:t>
            </a: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0284" y="2565314"/>
            <a:ext cx="1008402" cy="870998"/>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8540" y="2533471"/>
            <a:ext cx="1597971" cy="1065314"/>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37274" y="2470165"/>
            <a:ext cx="1613945" cy="1210459"/>
          </a:xfrm>
          <a:prstGeom prst="rect">
            <a:avLst/>
          </a:prstGeom>
        </p:spPr>
      </p:pic>
    </p:spTree>
    <p:extLst>
      <p:ext uri="{BB962C8B-B14F-4D97-AF65-F5344CB8AC3E}">
        <p14:creationId xmlns:p14="http://schemas.microsoft.com/office/powerpoint/2010/main" val="33021829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359395986"/>
              </p:ext>
            </p:extLst>
          </p:nvPr>
        </p:nvGraphicFramePr>
        <p:xfrm>
          <a:off x="677855" y="555526"/>
          <a:ext cx="7776864" cy="3870960"/>
        </p:xfrm>
        <a:graphic>
          <a:graphicData uri="http://schemas.openxmlformats.org/drawingml/2006/table">
            <a:tbl>
              <a:tblPr firstRow="1" bandRow="1">
                <a:tableStyleId>{7DF18680-E054-41AD-8BC1-D1AEF772440D}</a:tableStyleId>
              </a:tblPr>
              <a:tblGrid>
                <a:gridCol w="1775584">
                  <a:extLst>
                    <a:ext uri="{9D8B030D-6E8A-4147-A177-3AD203B41FA5}">
                      <a16:colId xmlns:a16="http://schemas.microsoft.com/office/drawing/2014/main" xmlns="" val="2642756954"/>
                    </a:ext>
                  </a:extLst>
                </a:gridCol>
                <a:gridCol w="6001280">
                  <a:extLst>
                    <a:ext uri="{9D8B030D-6E8A-4147-A177-3AD203B41FA5}">
                      <a16:colId xmlns:a16="http://schemas.microsoft.com/office/drawing/2014/main" xmlns="" val="3094489084"/>
                    </a:ext>
                  </a:extLst>
                </a:gridCol>
              </a:tblGrid>
              <a:tr h="370840">
                <a:tc>
                  <a:txBody>
                    <a:bodyPr/>
                    <a:lstStyle/>
                    <a:p>
                      <a:pPr algn="ctr"/>
                      <a:r>
                        <a:rPr lang="en-US" sz="1400" dirty="0" err="1">
                          <a:latin typeface="Cambria" panose="02040503050406030204" pitchFamily="18" charset="0"/>
                          <a:ea typeface="Cambria" panose="02040503050406030204" pitchFamily="18" charset="0"/>
                        </a:rPr>
                        <a:t>Perangkat</a:t>
                      </a:r>
                      <a:r>
                        <a:rPr lang="en-US" sz="1400" baseline="0" dirty="0">
                          <a:latin typeface="Cambria" panose="02040503050406030204" pitchFamily="18" charset="0"/>
                          <a:ea typeface="Cambria" panose="02040503050406030204" pitchFamily="18" charset="0"/>
                        </a:rPr>
                        <a:t> </a:t>
                      </a:r>
                      <a:r>
                        <a:rPr lang="en-US" sz="1400" baseline="0" dirty="0" err="1">
                          <a:latin typeface="Cambria" panose="02040503050406030204" pitchFamily="18" charset="0"/>
                          <a:ea typeface="Cambria" panose="02040503050406030204" pitchFamily="18" charset="0"/>
                        </a:rPr>
                        <a:t>Keluaran</a:t>
                      </a:r>
                      <a:endParaRPr lang="en-US" sz="1400" dirty="0">
                        <a:latin typeface="Cambria" panose="02040503050406030204" pitchFamily="18" charset="0"/>
                        <a:ea typeface="Cambria" panose="02040503050406030204" pitchFamily="18" charset="0"/>
                      </a:endParaRPr>
                    </a:p>
                  </a:txBody>
                  <a:tcPr/>
                </a:tc>
                <a:tc>
                  <a:txBody>
                    <a:bodyPr/>
                    <a:lstStyle/>
                    <a:p>
                      <a:endParaRPr lang="en-US" sz="14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xmlns="" val="1113882605"/>
                  </a:ext>
                </a:extLst>
              </a:tr>
              <a:tr h="370840">
                <a:tc>
                  <a:txBody>
                    <a:bodyPr/>
                    <a:lstStyle/>
                    <a:p>
                      <a:pPr algn="ctr"/>
                      <a:r>
                        <a:rPr lang="en-US" sz="1400" dirty="0">
                          <a:latin typeface="Cambria" panose="02040503050406030204" pitchFamily="18" charset="0"/>
                          <a:ea typeface="Cambria" panose="02040503050406030204" pitchFamily="18" charset="0"/>
                        </a:rPr>
                        <a:t>Monitor </a:t>
                      </a:r>
                    </a:p>
                  </a:txBody>
                  <a:tcPr/>
                </a:tc>
                <a:tc>
                  <a:txBody>
                    <a:bodyPr/>
                    <a:lstStyle/>
                    <a:p>
                      <a:r>
                        <a:rPr lang="id-ID" sz="1400" dirty="0">
                          <a:latin typeface="Cambria" panose="02040503050406030204" pitchFamily="18" charset="0"/>
                          <a:ea typeface="Cambria" panose="02040503050406030204" pitchFamily="18" charset="0"/>
                        </a:rPr>
                        <a:t>Monitor adalah perangkat yang berfungsi menampilkan hasil pemrosesan data atau informasi dalam bentuk teks, gambar, dan video. </a:t>
                      </a:r>
                      <a:endParaRPr lang="en-US" sz="1400" dirty="0">
                        <a:latin typeface="Cambria" panose="02040503050406030204" pitchFamily="18" charset="0"/>
                        <a:ea typeface="Cambria" panose="02040503050406030204" pitchFamily="18" charset="0"/>
                      </a:endParaRPr>
                    </a:p>
                    <a:p>
                      <a:endParaRPr lang="en-US" sz="1400" dirty="0">
                        <a:latin typeface="Cambria" panose="02040503050406030204" pitchFamily="18" charset="0"/>
                        <a:ea typeface="Cambria" panose="02040503050406030204" pitchFamily="18" charset="0"/>
                      </a:endParaRPr>
                    </a:p>
                    <a:p>
                      <a:r>
                        <a:rPr lang="en-US" sz="1400" dirty="0">
                          <a:latin typeface="Cambria" panose="02040503050406030204" pitchFamily="18" charset="0"/>
                          <a:ea typeface="Cambria" panose="02040503050406030204" pitchFamily="18" charset="0"/>
                        </a:rPr>
                        <a:t>CRT: </a:t>
                      </a:r>
                      <a:r>
                        <a:rPr lang="en-US" sz="1400" dirty="0" err="1">
                          <a:latin typeface="Cambria" panose="02040503050406030204" pitchFamily="18" charset="0"/>
                          <a:ea typeface="Cambria" panose="02040503050406030204" pitchFamily="18" charset="0"/>
                        </a:rPr>
                        <a:t>generasi</a:t>
                      </a:r>
                      <a:r>
                        <a:rPr lang="en-US" sz="1400" dirty="0">
                          <a:latin typeface="Cambria" panose="02040503050406030204" pitchFamily="18" charset="0"/>
                          <a:ea typeface="Cambria" panose="02040503050406030204" pitchFamily="18" charset="0"/>
                        </a:rPr>
                        <a:t> monitor </a:t>
                      </a:r>
                      <a:r>
                        <a:rPr lang="en-US" sz="1400" dirty="0" err="1">
                          <a:latin typeface="Cambria" panose="02040503050406030204" pitchFamily="18" charset="0"/>
                          <a:ea typeface="Cambria" panose="02040503050406030204" pitchFamily="18" charset="0"/>
                        </a:rPr>
                        <a:t>awal</a:t>
                      </a:r>
                      <a:r>
                        <a:rPr lang="en-US" sz="1400" dirty="0">
                          <a:latin typeface="Cambria" panose="02040503050406030204" pitchFamily="18" charset="0"/>
                          <a:ea typeface="Cambria" panose="02040503050406030204" pitchFamily="18" charset="0"/>
                        </a:rPr>
                        <a:t> yang memiliki </a:t>
                      </a:r>
                      <a:r>
                        <a:rPr lang="en-US" sz="1400" dirty="0" err="1">
                          <a:latin typeface="Cambria" panose="02040503050406030204" pitchFamily="18" charset="0"/>
                          <a:ea typeface="Cambria" panose="02040503050406030204" pitchFamily="18" charset="0"/>
                        </a:rPr>
                        <a:t>bentuk</a:t>
                      </a:r>
                      <a:r>
                        <a:rPr lang="en-US" sz="1400" dirty="0">
                          <a:latin typeface="Cambria" panose="02040503050406030204" pitchFamily="18" charset="0"/>
                          <a:ea typeface="Cambria" panose="02040503050406030204" pitchFamily="18" charset="0"/>
                        </a:rPr>
                        <a:t> besar, </a:t>
                      </a:r>
                      <a:r>
                        <a:rPr lang="en-US" sz="1400" dirty="0" err="1">
                          <a:latin typeface="Cambria" panose="02040503050406030204" pitchFamily="18" charset="0"/>
                          <a:ea typeface="Cambria" panose="02040503050406030204" pitchFamily="18" charset="0"/>
                        </a:rPr>
                        <a:t>berat</a:t>
                      </a:r>
                      <a:r>
                        <a:rPr lang="en-US" sz="1400" dirty="0">
                          <a:latin typeface="Cambria" panose="02040503050406030204" pitchFamily="18" charset="0"/>
                          <a:ea typeface="Cambria" panose="02040503050406030204" pitchFamily="18" charset="0"/>
                        </a:rPr>
                        <a:t>, </a:t>
                      </a:r>
                      <a:r>
                        <a:rPr lang="en-US" sz="1400" dirty="0" err="1">
                          <a:latin typeface="Cambria" panose="02040503050406030204" pitchFamily="18" charset="0"/>
                          <a:ea typeface="Cambria" panose="02040503050406030204" pitchFamily="18" charset="0"/>
                        </a:rPr>
                        <a:t>dan</a:t>
                      </a:r>
                      <a:r>
                        <a:rPr lang="en-US" sz="1400" dirty="0">
                          <a:latin typeface="Cambria" panose="02040503050406030204" pitchFamily="18" charset="0"/>
                          <a:ea typeface="Cambria" panose="02040503050406030204" pitchFamily="18" charset="0"/>
                        </a:rPr>
                        <a:t> </a:t>
                      </a:r>
                      <a:r>
                        <a:rPr lang="en-US" sz="1400" dirty="0" err="1">
                          <a:latin typeface="Cambria" panose="02040503050406030204" pitchFamily="18" charset="0"/>
                          <a:ea typeface="Cambria" panose="02040503050406030204" pitchFamily="18" charset="0"/>
                        </a:rPr>
                        <a:t>bercirikan</a:t>
                      </a:r>
                      <a:r>
                        <a:rPr lang="en-US" sz="1400" dirty="0">
                          <a:latin typeface="Cambria" panose="02040503050406030204" pitchFamily="18" charset="0"/>
                          <a:ea typeface="Cambria" panose="02040503050406030204" pitchFamily="18" charset="0"/>
                        </a:rPr>
                        <a:t> </a:t>
                      </a:r>
                      <a:r>
                        <a:rPr lang="en-US" sz="1400" dirty="0" err="1">
                          <a:latin typeface="Cambria" panose="02040503050406030204" pitchFamily="18" charset="0"/>
                          <a:ea typeface="Cambria" panose="02040503050406030204" pitchFamily="18" charset="0"/>
                        </a:rPr>
                        <a:t>tabung</a:t>
                      </a:r>
                      <a:r>
                        <a:rPr lang="en-US" sz="1400" dirty="0">
                          <a:latin typeface="Cambria" panose="02040503050406030204" pitchFamily="18" charset="0"/>
                          <a:ea typeface="Cambria" panose="02040503050406030204" pitchFamily="18" charset="0"/>
                        </a:rPr>
                        <a:t> besar pada bagian </a:t>
                      </a:r>
                      <a:r>
                        <a:rPr lang="en-US" sz="1400" dirty="0" err="1">
                          <a:latin typeface="Cambria" panose="02040503050406030204" pitchFamily="18" charset="0"/>
                          <a:ea typeface="Cambria" panose="02040503050406030204" pitchFamily="18" charset="0"/>
                        </a:rPr>
                        <a:t>belakangnya</a:t>
                      </a:r>
                      <a:r>
                        <a:rPr lang="en-US" sz="1400" dirty="0">
                          <a:latin typeface="Cambria" panose="02040503050406030204" pitchFamily="18" charset="0"/>
                          <a:ea typeface="Cambria" panose="02040503050406030204" pitchFamily="18" charset="0"/>
                        </a:rPr>
                        <a:t>. </a:t>
                      </a:r>
                    </a:p>
                    <a:p>
                      <a:r>
                        <a:rPr lang="en-US" sz="1400" dirty="0">
                          <a:latin typeface="Cambria" panose="02040503050406030204" pitchFamily="18" charset="0"/>
                          <a:ea typeface="Cambria" panose="02040503050406030204" pitchFamily="18" charset="0"/>
                        </a:rPr>
                        <a:t>LCD: </a:t>
                      </a:r>
                      <a:r>
                        <a:rPr lang="id-ID" sz="1400" dirty="0">
                          <a:latin typeface="Cambria" panose="02040503050406030204" pitchFamily="18" charset="0"/>
                          <a:ea typeface="Cambria" panose="02040503050406030204" pitchFamily="18" charset="0"/>
                        </a:rPr>
                        <a:t>monitor dengan layar tipis dan bentuk yang ramping.</a:t>
                      </a:r>
                      <a:endParaRPr lang="en-US" sz="1400" dirty="0">
                        <a:latin typeface="Cambria" panose="02040503050406030204" pitchFamily="18" charset="0"/>
                        <a:ea typeface="Cambria" panose="02040503050406030204" pitchFamily="18" charset="0"/>
                      </a:endParaRPr>
                    </a:p>
                  </a:txBody>
                  <a:tcPr/>
                </a:tc>
                <a:extLst>
                  <a:ext uri="{0D108BD9-81ED-4DB2-BD59-A6C34878D82A}">
                    <a16:rowId xmlns:a16="http://schemas.microsoft.com/office/drawing/2014/main" xmlns="" val="1803880479"/>
                  </a:ext>
                </a:extLst>
              </a:tr>
              <a:tr h="370840">
                <a:tc>
                  <a:txBody>
                    <a:bodyPr/>
                    <a:lstStyle/>
                    <a:p>
                      <a:pPr algn="ctr"/>
                      <a:r>
                        <a:rPr lang="en-US" sz="1400" i="1" dirty="0">
                          <a:latin typeface="Cambria" panose="02040503050406030204" pitchFamily="18" charset="0"/>
                          <a:ea typeface="Cambria" panose="02040503050406030204" pitchFamily="18" charset="0"/>
                        </a:rPr>
                        <a:t>Speaker</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dirty="0">
                          <a:latin typeface="Cambria" panose="02040503050406030204" pitchFamily="18" charset="0"/>
                          <a:ea typeface="Cambria" panose="02040503050406030204" pitchFamily="18" charset="0"/>
                        </a:rPr>
                        <a:t>P</a:t>
                      </a:r>
                      <a:r>
                        <a:rPr lang="id-ID" sz="1400" dirty="0">
                          <a:latin typeface="Cambria" panose="02040503050406030204" pitchFamily="18" charset="0"/>
                          <a:ea typeface="Cambria" panose="02040503050406030204" pitchFamily="18" charset="0"/>
                        </a:rPr>
                        <a:t>erangkat yang berfungsi mengubah sinyal digital menjadi sinyal analog dalam bentuk suara. </a:t>
                      </a:r>
                    </a:p>
                  </a:txBody>
                  <a:tcPr/>
                </a:tc>
                <a:extLst>
                  <a:ext uri="{0D108BD9-81ED-4DB2-BD59-A6C34878D82A}">
                    <a16:rowId xmlns:a16="http://schemas.microsoft.com/office/drawing/2014/main" xmlns="" val="1056675344"/>
                  </a:ext>
                </a:extLst>
              </a:tr>
              <a:tr h="370840">
                <a:tc>
                  <a:txBody>
                    <a:bodyPr/>
                    <a:lstStyle/>
                    <a:p>
                      <a:pPr algn="ctr"/>
                      <a:r>
                        <a:rPr lang="en-US" sz="1400" i="1" dirty="0">
                          <a:latin typeface="Cambria" panose="02040503050406030204" pitchFamily="18" charset="0"/>
                          <a:ea typeface="Cambria" panose="02040503050406030204" pitchFamily="18" charset="0"/>
                        </a:rPr>
                        <a:t>Printer</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400" dirty="0">
                          <a:latin typeface="Cambria" panose="02040503050406030204" pitchFamily="18" charset="0"/>
                          <a:ea typeface="Cambria" panose="02040503050406030204" pitchFamily="18" charset="0"/>
                        </a:rPr>
                        <a:t>P</a:t>
                      </a:r>
                      <a:r>
                        <a:rPr lang="id-ID" sz="1400" dirty="0">
                          <a:latin typeface="Cambria" panose="02040503050406030204" pitchFamily="18" charset="0"/>
                          <a:ea typeface="Cambria" panose="02040503050406030204" pitchFamily="18" charset="0"/>
                        </a:rPr>
                        <a:t>erangkat yang menghasilkan keluaran berupa cetakan pada media tertentu, seperti kertas, film, dan kain. Berdasarkan teknologi cetaknya, printer dapat dibedakan menjadi </a:t>
                      </a:r>
                      <a:r>
                        <a:rPr lang="id-ID" sz="1400" i="1" dirty="0">
                          <a:latin typeface="Cambria" panose="02040503050406030204" pitchFamily="18" charset="0"/>
                          <a:ea typeface="Cambria" panose="02040503050406030204" pitchFamily="18" charset="0"/>
                        </a:rPr>
                        <a:t>printer dot matrix</a:t>
                      </a:r>
                      <a:r>
                        <a:rPr lang="id-ID" sz="1400" dirty="0">
                          <a:latin typeface="Cambria" panose="02040503050406030204" pitchFamily="18" charset="0"/>
                          <a:ea typeface="Cambria" panose="02040503050406030204" pitchFamily="18" charset="0"/>
                        </a:rPr>
                        <a:t>, </a:t>
                      </a:r>
                      <a:r>
                        <a:rPr lang="id-ID" sz="1400" i="1" dirty="0">
                          <a:latin typeface="Cambria" panose="02040503050406030204" pitchFamily="18" charset="0"/>
                          <a:ea typeface="Cambria" panose="02040503050406030204" pitchFamily="18" charset="0"/>
                        </a:rPr>
                        <a:t>printer inkjet</a:t>
                      </a:r>
                      <a:r>
                        <a:rPr lang="id-ID" sz="1400" dirty="0">
                          <a:latin typeface="Cambria" panose="02040503050406030204" pitchFamily="18" charset="0"/>
                          <a:ea typeface="Cambria" panose="02040503050406030204" pitchFamily="18" charset="0"/>
                        </a:rPr>
                        <a:t>, dan </a:t>
                      </a:r>
                      <a:r>
                        <a:rPr lang="id-ID" sz="1400" i="1" dirty="0">
                          <a:latin typeface="Cambria" panose="02040503050406030204" pitchFamily="18" charset="0"/>
                          <a:ea typeface="Cambria" panose="02040503050406030204" pitchFamily="18" charset="0"/>
                        </a:rPr>
                        <a:t>printer laser jet</a:t>
                      </a:r>
                      <a:r>
                        <a:rPr lang="id-ID" sz="1400" dirty="0">
                          <a:latin typeface="Cambria" panose="02040503050406030204" pitchFamily="18" charset="0"/>
                          <a:ea typeface="Cambria" panose="02040503050406030204" pitchFamily="18" charset="0"/>
                        </a:rPr>
                        <a:t>.</a:t>
                      </a:r>
                    </a:p>
                  </a:txBody>
                  <a:tcPr/>
                </a:tc>
                <a:extLst>
                  <a:ext uri="{0D108BD9-81ED-4DB2-BD59-A6C34878D82A}">
                    <a16:rowId xmlns:a16="http://schemas.microsoft.com/office/drawing/2014/main" xmlns="" val="2704262630"/>
                  </a:ext>
                </a:extLst>
              </a:tr>
              <a:tr h="370840">
                <a:tc>
                  <a:txBody>
                    <a:bodyPr/>
                    <a:lstStyle/>
                    <a:p>
                      <a:pPr algn="ctr"/>
                      <a:r>
                        <a:rPr lang="en-US" sz="1400" i="1" dirty="0">
                          <a:latin typeface="Cambria" panose="02040503050406030204" pitchFamily="18" charset="0"/>
                          <a:ea typeface="Cambria" panose="02040503050406030204" pitchFamily="18" charset="0"/>
                        </a:rPr>
                        <a:t>Plotter</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400" dirty="0">
                          <a:latin typeface="Cambria" panose="02040503050406030204" pitchFamily="18" charset="0"/>
                          <a:ea typeface="Cambria" panose="02040503050406030204" pitchFamily="18" charset="0"/>
                        </a:rPr>
                        <a:t>S</a:t>
                      </a:r>
                      <a:r>
                        <a:rPr lang="id-ID" sz="1400" dirty="0">
                          <a:latin typeface="Cambria" panose="02040503050406030204" pitchFamily="18" charset="0"/>
                          <a:ea typeface="Cambria" panose="02040503050406030204" pitchFamily="18" charset="0"/>
                        </a:rPr>
                        <a:t>alah satu jenis printer yang dapat mencetak pada media berukuran besar. Perangkat ini banyak digunakan pada bidang periklanan untuk mencetak baliho atau spanduk.</a:t>
                      </a:r>
                    </a:p>
                  </a:txBody>
                  <a:tcPr/>
                </a:tc>
                <a:extLst>
                  <a:ext uri="{0D108BD9-81ED-4DB2-BD59-A6C34878D82A}">
                    <a16:rowId xmlns:a16="http://schemas.microsoft.com/office/drawing/2014/main" xmlns="" val="4232205409"/>
                  </a:ext>
                </a:extLst>
              </a:tr>
            </a:tbl>
          </a:graphicData>
        </a:graphic>
      </p:graphicFrame>
    </p:spTree>
    <p:extLst>
      <p:ext uri="{BB962C8B-B14F-4D97-AF65-F5344CB8AC3E}">
        <p14:creationId xmlns:p14="http://schemas.microsoft.com/office/powerpoint/2010/main" val="2829593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043608" y="555526"/>
            <a:ext cx="7206513" cy="1008112"/>
          </a:xfrm>
          <a:prstGeom prst="roundRect">
            <a:avLst/>
          </a:prstGeom>
          <a:noFill/>
          <a:ln w="3810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99592" y="699542"/>
            <a:ext cx="7200800" cy="990110"/>
          </a:xfrm>
          <a:prstGeom prst="roundRect">
            <a:avLst/>
          </a:prstGeom>
          <a:solidFill>
            <a:schemeClr val="accent3">
              <a:lumMod val="20000"/>
              <a:lumOff val="80000"/>
            </a:schemeClr>
          </a:solidFill>
        </p:spPr>
        <p:txBody>
          <a:bodyPr anchor="ctr">
            <a:noAutofit/>
          </a:bodyPr>
          <a:lstStyle/>
          <a:p>
            <a:pPr marL="0" indent="0" algn="ctr">
              <a:buNone/>
            </a:pPr>
            <a:r>
              <a:rPr lang="id-ID" sz="1800" dirty="0">
                <a:latin typeface="Cambria" panose="02040503050406030204" pitchFamily="18" charset="0"/>
                <a:ea typeface="Cambria" panose="02040503050406030204" pitchFamily="18" charset="0"/>
              </a:rPr>
              <a:t>Jenis </a:t>
            </a:r>
            <a:r>
              <a:rPr lang="id-ID" sz="1800" i="1" dirty="0">
                <a:latin typeface="Cambria" panose="02040503050406030204" pitchFamily="18" charset="0"/>
                <a:ea typeface="Cambria" panose="02040503050406030204" pitchFamily="18" charset="0"/>
              </a:rPr>
              <a:t>output</a:t>
            </a:r>
            <a:r>
              <a:rPr lang="id-ID" sz="1800" dirty="0">
                <a:latin typeface="Cambria" panose="02040503050406030204" pitchFamily="18" charset="0"/>
                <a:ea typeface="Cambria" panose="02040503050406030204" pitchFamily="18" charset="0"/>
              </a:rPr>
              <a:t> data yang dihasilkan sangat tergantung dari jenis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data dan gerbang logika itu sendiri, yang dapat digambarkan dengan “tabel kebenaran” (</a:t>
            </a:r>
            <a:r>
              <a:rPr lang="id-ID" sz="1800" i="1" dirty="0">
                <a:latin typeface="Cambria" panose="02040503050406030204" pitchFamily="18" charset="0"/>
                <a:ea typeface="Cambria" panose="02040503050406030204" pitchFamily="18" charset="0"/>
              </a:rPr>
              <a:t>truth</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table</a:t>
            </a:r>
            <a:r>
              <a:rPr lang="id-ID" sz="1800" dirty="0">
                <a:latin typeface="Cambria" panose="02040503050406030204" pitchFamily="18" charset="0"/>
                <a:ea typeface="Cambria" panose="02040503050406030204" pitchFamily="18" charset="0"/>
              </a:rPr>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6" name="TextBox 5"/>
          <p:cNvSpPr txBox="1"/>
          <p:nvPr/>
        </p:nvSpPr>
        <p:spPr>
          <a:xfrm>
            <a:off x="2821609" y="1811364"/>
            <a:ext cx="3550267" cy="369332"/>
          </a:xfrm>
          <a:prstGeom prst="rect">
            <a:avLst/>
          </a:prstGeom>
          <a:noFill/>
        </p:spPr>
        <p:txBody>
          <a:bodyPr wrap="none" rtlCol="0">
            <a:spAutoFit/>
          </a:bodyPr>
          <a:lstStyle/>
          <a:p>
            <a:r>
              <a:rPr lang="en-US" dirty="0" err="1">
                <a:latin typeface="Cambria" panose="02040503050406030204" pitchFamily="18" charset="0"/>
                <a:ea typeface="Cambria" panose="02040503050406030204" pitchFamily="18" charset="0"/>
              </a:rPr>
              <a:t>Tiga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operasi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dasar</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gerbang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logika</a:t>
            </a:r>
            <a:r>
              <a:rPr lang="en-US" dirty="0">
                <a:latin typeface="Cambria" panose="02040503050406030204" pitchFamily="18" charset="0"/>
                <a:ea typeface="Cambria" panose="02040503050406030204" pitchFamily="18" charset="0"/>
              </a:rPr>
              <a:t>:</a:t>
            </a:r>
          </a:p>
        </p:txBody>
      </p:sp>
      <p:grpSp>
        <p:nvGrpSpPr>
          <p:cNvPr id="48" name="Group 47"/>
          <p:cNvGrpSpPr/>
          <p:nvPr/>
        </p:nvGrpSpPr>
        <p:grpSpPr>
          <a:xfrm>
            <a:off x="2519795" y="2357192"/>
            <a:ext cx="4254137" cy="1511071"/>
            <a:chOff x="2519795" y="2357192"/>
            <a:chExt cx="4254137" cy="1511071"/>
          </a:xfrm>
        </p:grpSpPr>
        <p:grpSp>
          <p:nvGrpSpPr>
            <p:cNvPr id="27" name="Group 26"/>
            <p:cNvGrpSpPr/>
            <p:nvPr/>
          </p:nvGrpSpPr>
          <p:grpSpPr>
            <a:xfrm>
              <a:off x="2519795" y="2357192"/>
              <a:ext cx="4254137" cy="1511071"/>
              <a:chOff x="1855891" y="1415006"/>
              <a:chExt cx="8516704" cy="3025136"/>
            </a:xfrm>
          </p:grpSpPr>
          <p:grpSp>
            <p:nvGrpSpPr>
              <p:cNvPr id="28" name="Group 27"/>
              <p:cNvGrpSpPr/>
              <p:nvPr/>
            </p:nvGrpSpPr>
            <p:grpSpPr>
              <a:xfrm>
                <a:off x="2381072" y="1925985"/>
                <a:ext cx="1991360" cy="1991360"/>
                <a:chOff x="849375" y="1995547"/>
                <a:chExt cx="1991360" cy="1991360"/>
              </a:xfrm>
            </p:grpSpPr>
            <p:sp>
              <p:nvSpPr>
                <p:cNvPr id="45" name="TextBox 44"/>
                <p:cNvSpPr txBox="1"/>
                <p:nvPr/>
              </p:nvSpPr>
              <p:spPr>
                <a:xfrm>
                  <a:off x="1043745" y="2464293"/>
                  <a:ext cx="1599494" cy="104747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5B9BD5">
                          <a:lumMod val="75000"/>
                        </a:srgbClr>
                      </a:solidFill>
                      <a:effectLst/>
                      <a:uLnTx/>
                      <a:uFillTx/>
                      <a:latin typeface="Cambria" panose="02040503050406030204" pitchFamily="18" charset="0"/>
                      <a:ea typeface="Cambria" panose="02040503050406030204" pitchFamily="18" charset="0"/>
                    </a:rPr>
                    <a:t>OR</a:t>
                  </a:r>
                </a:p>
              </p:txBody>
            </p:sp>
            <p:sp>
              <p:nvSpPr>
                <p:cNvPr id="46" name="Oval 45"/>
                <p:cNvSpPr/>
                <p:nvPr/>
              </p:nvSpPr>
              <p:spPr>
                <a:xfrm>
                  <a:off x="849375" y="1995547"/>
                  <a:ext cx="1991360" cy="1991360"/>
                </a:xfrm>
                <a:prstGeom prst="ellipse">
                  <a:avLst/>
                </a:prstGeom>
                <a:noFill/>
                <a:ln w="76200" cap="flat" cmpd="sng" algn="ctr">
                  <a:solidFill>
                    <a:srgbClr val="5B9BD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grpSp>
            <p:nvGrpSpPr>
              <p:cNvPr id="29" name="Group 28"/>
              <p:cNvGrpSpPr/>
              <p:nvPr/>
            </p:nvGrpSpPr>
            <p:grpSpPr>
              <a:xfrm>
                <a:off x="7924243" y="1922788"/>
                <a:ext cx="1991360" cy="1991360"/>
                <a:chOff x="9205975" y="1897112"/>
                <a:chExt cx="1991360" cy="1991360"/>
              </a:xfrm>
            </p:grpSpPr>
            <p:sp>
              <p:nvSpPr>
                <p:cNvPr id="43" name="Oval 42"/>
                <p:cNvSpPr/>
                <p:nvPr/>
              </p:nvSpPr>
              <p:spPr>
                <a:xfrm>
                  <a:off x="9205975" y="1897112"/>
                  <a:ext cx="1991360" cy="1991360"/>
                </a:xfrm>
                <a:prstGeom prst="ellipse">
                  <a:avLst/>
                </a:prstGeom>
                <a:noFill/>
                <a:ln w="76200" cap="flat" cmpd="sng" algn="ctr">
                  <a:solidFill>
                    <a:srgbClr val="70AD47">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44" name="TextBox 43"/>
                <p:cNvSpPr txBox="1"/>
                <p:nvPr/>
              </p:nvSpPr>
              <p:spPr>
                <a:xfrm>
                  <a:off x="9295500" y="2183724"/>
                  <a:ext cx="1812307" cy="104747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rPr>
                    <a:t>NOT</a:t>
                  </a:r>
                </a:p>
              </p:txBody>
            </p:sp>
          </p:grpSp>
          <p:grpSp>
            <p:nvGrpSpPr>
              <p:cNvPr id="30" name="Group 29"/>
              <p:cNvGrpSpPr/>
              <p:nvPr/>
            </p:nvGrpSpPr>
            <p:grpSpPr>
              <a:xfrm>
                <a:off x="5100319" y="1925987"/>
                <a:ext cx="1991360" cy="1991360"/>
                <a:chOff x="5100319" y="1897112"/>
                <a:chExt cx="1991360" cy="1991360"/>
              </a:xfrm>
            </p:grpSpPr>
            <p:sp>
              <p:nvSpPr>
                <p:cNvPr id="41" name="Oval 40"/>
                <p:cNvSpPr/>
                <p:nvPr/>
              </p:nvSpPr>
              <p:spPr>
                <a:xfrm>
                  <a:off x="5100319" y="1897112"/>
                  <a:ext cx="1991360" cy="1991360"/>
                </a:xfrm>
                <a:prstGeom prst="ellipse">
                  <a:avLst/>
                </a:prstGeom>
                <a:noFill/>
                <a:ln w="76200" cap="flat" cmpd="sng" algn="ctr">
                  <a:solidFill>
                    <a:srgbClr val="FFC000">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42" name="TextBox 41"/>
                <p:cNvSpPr txBox="1"/>
                <p:nvPr/>
              </p:nvSpPr>
              <p:spPr>
                <a:xfrm>
                  <a:off x="5124898" y="2268189"/>
                  <a:ext cx="1942203" cy="104747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FFC000">
                          <a:lumMod val="75000"/>
                        </a:srgbClr>
                      </a:solidFill>
                      <a:effectLst/>
                      <a:uLnTx/>
                      <a:uFillTx/>
                      <a:latin typeface="Cambria" panose="02040503050406030204" pitchFamily="18" charset="0"/>
                      <a:ea typeface="Cambria" panose="02040503050406030204" pitchFamily="18" charset="0"/>
                    </a:rPr>
                    <a:t>AND</a:t>
                  </a:r>
                </a:p>
              </p:txBody>
            </p:sp>
          </p:grpSp>
          <p:sp>
            <p:nvSpPr>
              <p:cNvPr id="31" name="Google Shape;10412;p137"/>
              <p:cNvSpPr/>
              <p:nvPr/>
            </p:nvSpPr>
            <p:spPr>
              <a:xfrm>
                <a:off x="1963230" y="1518911"/>
                <a:ext cx="2823923" cy="1347605"/>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B9BD5">
                  <a:lumMod val="75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32" name="Google Shape;10412;p137"/>
              <p:cNvSpPr/>
              <p:nvPr/>
            </p:nvSpPr>
            <p:spPr>
              <a:xfrm rot="10800000">
                <a:off x="4714410" y="2970421"/>
                <a:ext cx="2823923" cy="1347605"/>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FFC000">
                  <a:lumMod val="75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33" name="Google Shape;10412;p137"/>
              <p:cNvSpPr/>
              <p:nvPr/>
            </p:nvSpPr>
            <p:spPr>
              <a:xfrm>
                <a:off x="7460706" y="1518910"/>
                <a:ext cx="2823923" cy="1347605"/>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70AD47">
                  <a:lumMod val="7500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34" name="Oval 33"/>
              <p:cNvSpPr/>
              <p:nvPr/>
            </p:nvSpPr>
            <p:spPr>
              <a:xfrm>
                <a:off x="10120327" y="2784121"/>
                <a:ext cx="252268" cy="252268"/>
              </a:xfrm>
              <a:prstGeom prst="ellipse">
                <a:avLst/>
              </a:prstGeom>
              <a:solidFill>
                <a:srgbClr val="70AD47">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5" name="Oval 34"/>
              <p:cNvSpPr/>
              <p:nvPr/>
            </p:nvSpPr>
            <p:spPr>
              <a:xfrm>
                <a:off x="8793789" y="1424808"/>
                <a:ext cx="252268" cy="252268"/>
              </a:xfrm>
              <a:prstGeom prst="ellipse">
                <a:avLst/>
              </a:prstGeom>
              <a:solidFill>
                <a:srgbClr val="70AD47">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6" name="Oval 35"/>
              <p:cNvSpPr/>
              <p:nvPr/>
            </p:nvSpPr>
            <p:spPr>
              <a:xfrm>
                <a:off x="7364592" y="2784121"/>
                <a:ext cx="252268" cy="252268"/>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7" name="Oval 36"/>
              <p:cNvSpPr/>
              <p:nvPr/>
            </p:nvSpPr>
            <p:spPr>
              <a:xfrm>
                <a:off x="1855891" y="2784121"/>
                <a:ext cx="252268" cy="252268"/>
              </a:xfrm>
              <a:prstGeom prst="ellipse">
                <a:avLst/>
              </a:prstGeom>
              <a:solidFill>
                <a:srgbClr val="5B9BD5">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8" name="Oval 37"/>
              <p:cNvSpPr/>
              <p:nvPr/>
            </p:nvSpPr>
            <p:spPr>
              <a:xfrm>
                <a:off x="3249057" y="1415006"/>
                <a:ext cx="252268" cy="252268"/>
              </a:xfrm>
              <a:prstGeom prst="ellipse">
                <a:avLst/>
              </a:prstGeom>
              <a:solidFill>
                <a:srgbClr val="5B9BD5">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9" name="Oval 38"/>
              <p:cNvSpPr/>
              <p:nvPr/>
            </p:nvSpPr>
            <p:spPr>
              <a:xfrm>
                <a:off x="4605158" y="2784121"/>
                <a:ext cx="252268" cy="252268"/>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0" name="Oval 39"/>
              <p:cNvSpPr/>
              <p:nvPr/>
            </p:nvSpPr>
            <p:spPr>
              <a:xfrm>
                <a:off x="6000237" y="4187874"/>
                <a:ext cx="252268" cy="252268"/>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47" name="TextBox 46"/>
            <p:cNvSpPr txBox="1"/>
            <p:nvPr/>
          </p:nvSpPr>
          <p:spPr>
            <a:xfrm>
              <a:off x="5554180" y="3047177"/>
              <a:ext cx="1049804" cy="369332"/>
            </a:xfrm>
            <a:prstGeom prst="rect">
              <a:avLst/>
            </a:prstGeom>
            <a:noFill/>
          </p:spPr>
          <p:txBody>
            <a:bodyPr wrap="square" rtlCol="0">
              <a:spAutoFit/>
            </a:bodyPr>
            <a:lstStyle/>
            <a:p>
              <a:r>
                <a:rPr lang="en-US" dirty="0">
                  <a:solidFill>
                    <a:schemeClr val="accent3">
                      <a:lumMod val="75000"/>
                    </a:schemeClr>
                  </a:solidFill>
                  <a:latin typeface="Cambria" panose="02040503050406030204" pitchFamily="18" charset="0"/>
                  <a:ea typeface="Cambria" panose="02040503050406030204" pitchFamily="18" charset="0"/>
                </a:rPr>
                <a:t>Inverter</a:t>
              </a:r>
            </a:p>
          </p:txBody>
        </p:sp>
      </p:grpSp>
      <p:sp>
        <p:nvSpPr>
          <p:cNvPr id="49" name="Rectangle 48"/>
          <p:cNvSpPr/>
          <p:nvPr/>
        </p:nvSpPr>
        <p:spPr>
          <a:xfrm>
            <a:off x="821870" y="4001769"/>
            <a:ext cx="7488832" cy="646331"/>
          </a:xfrm>
          <a:prstGeom prst="rect">
            <a:avLst/>
          </a:prstGeom>
        </p:spPr>
        <p:txBody>
          <a:bodyPr wrap="square">
            <a:spAutoFit/>
          </a:bodyPr>
          <a:lstStyle/>
          <a:p>
            <a:pPr algn="just"/>
            <a:r>
              <a:rPr lang="en-US" dirty="0">
                <a:latin typeface="Cambria" panose="02040503050406030204" pitchFamily="18" charset="0"/>
                <a:ea typeface="Cambria" panose="02040503050406030204" pitchFamily="18" charset="0"/>
              </a:rPr>
              <a:t>D</a:t>
            </a:r>
            <a:r>
              <a:rPr lang="id-ID" dirty="0">
                <a:latin typeface="Cambria" panose="02040503050406030204" pitchFamily="18" charset="0"/>
                <a:ea typeface="Cambria" panose="02040503050406030204" pitchFamily="18" charset="0"/>
              </a:rPr>
              <a:t>apat dikembangkan lagi menjadi beberapa operasi, seperti </a:t>
            </a:r>
            <a:r>
              <a:rPr lang="id-ID" i="1" dirty="0">
                <a:latin typeface="Cambria" panose="02040503050406030204" pitchFamily="18" charset="0"/>
                <a:ea typeface="Cambria" panose="02040503050406030204" pitchFamily="18" charset="0"/>
              </a:rPr>
              <a:t>NOT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AND</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NAND</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NOT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NOR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Exclusive</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XOR</a:t>
            </a:r>
            <a:r>
              <a:rPr lang="id-ID" dirty="0">
                <a:latin typeface="Cambria" panose="02040503050406030204" pitchFamily="18" charset="0"/>
                <a:ea typeface="Cambria" panose="02040503050406030204" pitchFamily="18" charset="0"/>
              </a:rPr>
              <a:t>), dan </a:t>
            </a:r>
            <a:r>
              <a:rPr lang="id-ID" i="1" dirty="0">
                <a:latin typeface="Cambria" panose="02040503050406030204" pitchFamily="18" charset="0"/>
                <a:ea typeface="Cambria" panose="02040503050406030204" pitchFamily="18" charset="0"/>
              </a:rPr>
              <a:t>Exclusive</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NOT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XNOR</a:t>
            </a:r>
            <a:r>
              <a:rPr lang="id-ID"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41342626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err="1">
                <a:solidFill>
                  <a:schemeClr val="bg1"/>
                </a:solidFill>
                <a:ea typeface="Cambria" panose="02040503050406030204" pitchFamily="18" charset="0"/>
              </a:rPr>
              <a:t>Aktivitas</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Mandiri</a:t>
            </a:r>
            <a:r>
              <a:rPr lang="id-ID" sz="4050" b="1" dirty="0">
                <a:solidFill>
                  <a:schemeClr val="bg1"/>
                </a:solidFill>
                <a:ea typeface="Cambria" panose="02040503050406030204" pitchFamily="18" charset="0"/>
              </a:rPr>
              <a:t> </a:t>
            </a:r>
            <a:r>
              <a:rPr lang="en-US" sz="4050" b="1" dirty="0">
                <a:solidFill>
                  <a:schemeClr val="bg1"/>
                </a:solidFill>
                <a:ea typeface="Cambria" panose="02040503050406030204" pitchFamily="18" charset="0"/>
              </a:rPr>
              <a:t>3</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628779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3568" y="723349"/>
            <a:ext cx="2088232" cy="115212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txBox="1">
            <a:spLocks/>
          </p:cNvSpPr>
          <p:nvPr/>
        </p:nvSpPr>
        <p:spPr>
          <a:xfrm>
            <a:off x="2843808" y="765078"/>
            <a:ext cx="5544616" cy="675495"/>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id-ID" sz="1800" dirty="0">
                <a:latin typeface="Cambria" panose="02040503050406030204" pitchFamily="18" charset="0"/>
                <a:ea typeface="Cambria" panose="02040503050406030204" pitchFamily="18" charset="0"/>
              </a:rPr>
              <a:t>Perangkat penyimpanan adalah perangkat yang digunakan untuk menyimpan data.</a:t>
            </a:r>
            <a:endPar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nvGrpSpPr>
          <p:cNvPr id="6" name="Group 5"/>
          <p:cNvGrpSpPr/>
          <p:nvPr/>
        </p:nvGrpSpPr>
        <p:grpSpPr>
          <a:xfrm>
            <a:off x="755576" y="795357"/>
            <a:ext cx="1944216" cy="972107"/>
            <a:chOff x="1745" y="1660637"/>
            <a:chExt cx="1367647" cy="683823"/>
          </a:xfrm>
        </p:grpSpPr>
        <p:sp>
          <p:nvSpPr>
            <p:cNvPr id="7" name="Rounded Rectangle 6"/>
            <p:cNvSpPr/>
            <p:nvPr/>
          </p:nvSpPr>
          <p:spPr>
            <a:xfrm>
              <a:off x="1745" y="1660637"/>
              <a:ext cx="1367647" cy="683823"/>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8" name="Rounded Rectangle 4"/>
            <p:cNvSpPr txBox="1"/>
            <p:nvPr/>
          </p:nvSpPr>
          <p:spPr>
            <a:xfrm>
              <a:off x="35126" y="1694018"/>
              <a:ext cx="1300885" cy="6170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a:r>
                <a:rPr lang="id-ID" sz="2000" dirty="0">
                  <a:latin typeface="Cambria" panose="02040503050406030204" pitchFamily="18" charset="0"/>
                  <a:ea typeface="Cambria" panose="02040503050406030204" pitchFamily="18" charset="0"/>
                </a:rPr>
                <a:t>Perangkat Penyimpanan (</a:t>
              </a:r>
              <a:r>
                <a:rPr lang="id-ID" sz="2000" i="1" dirty="0">
                  <a:latin typeface="Cambria" panose="02040503050406030204" pitchFamily="18" charset="0"/>
                  <a:ea typeface="Cambria" panose="02040503050406030204" pitchFamily="18" charset="0"/>
                </a:rPr>
                <a:t>Storage Device</a:t>
              </a:r>
              <a:r>
                <a:rPr lang="id-ID" sz="2000" dirty="0">
                  <a:latin typeface="Cambria" panose="02040503050406030204" pitchFamily="18" charset="0"/>
                  <a:ea typeface="Cambria" panose="02040503050406030204" pitchFamily="18" charset="0"/>
                </a:rPr>
                <a:t>)</a:t>
              </a:r>
              <a:endParaRPr lang="en-US" sz="2000" dirty="0">
                <a:latin typeface="Cambria" panose="02040503050406030204" pitchFamily="18" charset="0"/>
                <a:ea typeface="Cambria" panose="02040503050406030204" pitchFamily="18" charset="0"/>
              </a:endParaRP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789" y="2145623"/>
            <a:ext cx="2022011" cy="1631798"/>
          </a:xfrm>
          <a:prstGeom prst="rect">
            <a:avLst/>
          </a:prstGeom>
        </p:spPr>
      </p:pic>
      <p:sp>
        <p:nvSpPr>
          <p:cNvPr id="13" name="TextBox 12"/>
          <p:cNvSpPr txBox="1"/>
          <p:nvPr/>
        </p:nvSpPr>
        <p:spPr>
          <a:xfrm>
            <a:off x="755576" y="3867894"/>
            <a:ext cx="2304256" cy="369332"/>
          </a:xfrm>
          <a:prstGeom prst="rect">
            <a:avLst/>
          </a:prstGeom>
          <a:noFill/>
        </p:spPr>
        <p:txBody>
          <a:bodyPr wrap="square" rtlCol="0" anchor="ctr">
            <a:spAutoFit/>
          </a:bodyPr>
          <a:lstStyle/>
          <a:p>
            <a:pPr algn="ctr"/>
            <a:r>
              <a:rPr lang="en-US" i="1" dirty="0">
                <a:latin typeface="Cambria" panose="02040503050406030204" pitchFamily="18" charset="0"/>
                <a:ea typeface="Cambria" panose="02040503050406030204" pitchFamily="18" charset="0"/>
              </a:rPr>
              <a:t>Hard disk</a:t>
            </a:r>
          </a:p>
        </p:txBody>
      </p:sp>
      <p:sp>
        <p:nvSpPr>
          <p:cNvPr id="14" name="TextBox 13"/>
          <p:cNvSpPr txBox="1"/>
          <p:nvPr/>
        </p:nvSpPr>
        <p:spPr>
          <a:xfrm>
            <a:off x="3414158" y="3867894"/>
            <a:ext cx="2304256" cy="369332"/>
          </a:xfrm>
          <a:prstGeom prst="rect">
            <a:avLst/>
          </a:prstGeom>
          <a:noFill/>
        </p:spPr>
        <p:txBody>
          <a:bodyPr wrap="square" rtlCol="0" anchor="ctr">
            <a:spAutoFit/>
          </a:bodyPr>
          <a:lstStyle/>
          <a:p>
            <a:pPr algn="ctr"/>
            <a:r>
              <a:rPr lang="en-US" i="1" dirty="0">
                <a:latin typeface="Cambria" panose="02040503050406030204" pitchFamily="18" charset="0"/>
                <a:ea typeface="Cambria" panose="02040503050406030204" pitchFamily="18" charset="0"/>
              </a:rPr>
              <a:t>USB flash disk</a:t>
            </a:r>
          </a:p>
        </p:txBody>
      </p:sp>
      <p:sp>
        <p:nvSpPr>
          <p:cNvPr id="15" name="TextBox 14"/>
          <p:cNvSpPr txBox="1"/>
          <p:nvPr/>
        </p:nvSpPr>
        <p:spPr>
          <a:xfrm>
            <a:off x="6300192" y="3867894"/>
            <a:ext cx="2304256" cy="369332"/>
          </a:xfrm>
          <a:prstGeom prst="rect">
            <a:avLst/>
          </a:prstGeom>
          <a:noFill/>
        </p:spPr>
        <p:txBody>
          <a:bodyPr wrap="square" rtlCol="0" anchor="ctr">
            <a:spAutoFit/>
          </a:bodyPr>
          <a:lstStyle/>
          <a:p>
            <a:pPr algn="ctr"/>
            <a:r>
              <a:rPr lang="en-US" i="1" dirty="0">
                <a:latin typeface="Cambria" panose="02040503050406030204" pitchFamily="18" charset="0"/>
                <a:ea typeface="Cambria" panose="02040503050406030204" pitchFamily="18" charset="0"/>
              </a:rPr>
              <a:t>Disk Drive</a:t>
            </a: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17561" y="2325990"/>
            <a:ext cx="2300853" cy="1533902"/>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6383" y="2369517"/>
            <a:ext cx="2071873" cy="1376095"/>
          </a:xfrm>
          <a:prstGeom prst="rect">
            <a:avLst/>
          </a:prstGeom>
        </p:spPr>
      </p:pic>
    </p:spTree>
    <p:extLst>
      <p:ext uri="{BB962C8B-B14F-4D97-AF65-F5344CB8AC3E}">
        <p14:creationId xmlns:p14="http://schemas.microsoft.com/office/powerpoint/2010/main" val="14358268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10" name="Group 9"/>
          <p:cNvGrpSpPr/>
          <p:nvPr/>
        </p:nvGrpSpPr>
        <p:grpSpPr>
          <a:xfrm>
            <a:off x="609100" y="524460"/>
            <a:ext cx="7798871" cy="3847490"/>
            <a:chOff x="889136" y="402533"/>
            <a:chExt cx="10398494" cy="4044341"/>
          </a:xfrm>
        </p:grpSpPr>
        <p:sp>
          <p:nvSpPr>
            <p:cNvPr id="3" name="Rounded Rectangle 2"/>
            <p:cNvSpPr/>
            <p:nvPr/>
          </p:nvSpPr>
          <p:spPr>
            <a:xfrm>
              <a:off x="4529090" y="664143"/>
              <a:ext cx="3118586" cy="3782731"/>
            </a:xfrm>
            <a:prstGeom prst="roundRect">
              <a:avLst/>
            </a:prstGeom>
            <a:noFill/>
            <a:ln w="3810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49263"/>
              <a:endParaRPr lang="id-ID" sz="1300" dirty="0">
                <a:solidFill>
                  <a:schemeClr val="tx1"/>
                </a:solidFill>
                <a:latin typeface="Cambria" panose="02040503050406030204" pitchFamily="18" charset="0"/>
                <a:ea typeface="Cambria" panose="02040503050406030204" pitchFamily="18" charset="0"/>
              </a:endParaRPr>
            </a:p>
          </p:txBody>
        </p:sp>
        <p:sp>
          <p:nvSpPr>
            <p:cNvPr id="5" name="Rounded Rectangle 4"/>
            <p:cNvSpPr/>
            <p:nvPr/>
          </p:nvSpPr>
          <p:spPr>
            <a:xfrm>
              <a:off x="889136" y="664143"/>
              <a:ext cx="3118586" cy="3782730"/>
            </a:xfrm>
            <a:prstGeom prst="roundRect">
              <a:avLst/>
            </a:prstGeom>
            <a:noFill/>
            <a:ln w="38100">
              <a:solidFill>
                <a:schemeClr val="accent6">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49263"/>
              <a:endParaRPr lang="id-ID" sz="1400" dirty="0">
                <a:solidFill>
                  <a:schemeClr val="tx1"/>
                </a:solidFill>
                <a:latin typeface="Cambria" panose="02040503050406030204" pitchFamily="18" charset="0"/>
                <a:ea typeface="Cambria" panose="02040503050406030204" pitchFamily="18" charset="0"/>
              </a:endParaRPr>
            </a:p>
          </p:txBody>
        </p:sp>
        <p:sp>
          <p:nvSpPr>
            <p:cNvPr id="6" name="Rounded Rectangle 5"/>
            <p:cNvSpPr/>
            <p:nvPr/>
          </p:nvSpPr>
          <p:spPr>
            <a:xfrm>
              <a:off x="8169044" y="664144"/>
              <a:ext cx="3118586" cy="3782730"/>
            </a:xfrm>
            <a:prstGeom prst="roundRect">
              <a:avLst/>
            </a:prstGeom>
            <a:noFill/>
            <a:ln w="38100">
              <a:solidFill>
                <a:schemeClr val="accent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49263"/>
              <a:endParaRPr lang="id-ID" sz="1300" dirty="0">
                <a:solidFill>
                  <a:schemeClr val="tx1"/>
                </a:solidFill>
                <a:latin typeface="Cambria" panose="02040503050406030204" pitchFamily="18" charset="0"/>
                <a:ea typeface="Cambria" panose="02040503050406030204" pitchFamily="18" charset="0"/>
              </a:endParaRPr>
            </a:p>
          </p:txBody>
        </p:sp>
        <p:sp>
          <p:nvSpPr>
            <p:cNvPr id="7" name="TextBox 6"/>
            <p:cNvSpPr txBox="1"/>
            <p:nvPr/>
          </p:nvSpPr>
          <p:spPr>
            <a:xfrm>
              <a:off x="1615844" y="402533"/>
              <a:ext cx="1665171" cy="420581"/>
            </a:xfrm>
            <a:prstGeom prst="rect">
              <a:avLst/>
            </a:prstGeom>
            <a:solidFill>
              <a:schemeClr val="accent6">
                <a:lumMod val="60000"/>
                <a:lumOff val="40000"/>
              </a:schemeClr>
            </a:solidFill>
          </p:spPr>
          <p:txBody>
            <a:bodyPr wrap="square" rtlCol="0">
              <a:spAutoFit/>
            </a:bodyPr>
            <a:lstStyle/>
            <a:p>
              <a:pPr lvl="0" algn="ctr" defTabSz="685800"/>
              <a:r>
                <a:rPr lang="id-ID" sz="2000" i="1" dirty="0">
                  <a:latin typeface="Cambria" panose="02040503050406030204" pitchFamily="18" charset="0"/>
                  <a:ea typeface="Cambria" panose="02040503050406030204" pitchFamily="18" charset="0"/>
                </a:rPr>
                <a:t>Hard disk</a:t>
              </a:r>
            </a:p>
          </p:txBody>
        </p:sp>
        <p:sp>
          <p:nvSpPr>
            <p:cNvPr id="8" name="TextBox 7"/>
            <p:cNvSpPr txBox="1"/>
            <p:nvPr/>
          </p:nvSpPr>
          <p:spPr>
            <a:xfrm>
              <a:off x="4946314" y="402533"/>
              <a:ext cx="2284137" cy="420581"/>
            </a:xfrm>
            <a:prstGeom prst="rect">
              <a:avLst/>
            </a:prstGeom>
            <a:solidFill>
              <a:schemeClr val="accent1">
                <a:lumMod val="60000"/>
                <a:lumOff val="40000"/>
              </a:schemeClr>
            </a:solidFill>
          </p:spPr>
          <p:txBody>
            <a:bodyPr wrap="square" rtlCol="0">
              <a:spAutoFit/>
            </a:bodyPr>
            <a:lstStyle/>
            <a:p>
              <a:pPr algn="ctr" defTabSz="685800"/>
              <a:r>
                <a:rPr lang="en-US" sz="2000" i="1" dirty="0">
                  <a:latin typeface="Cambria" panose="02040503050406030204" pitchFamily="18" charset="0"/>
                  <a:ea typeface="Cambria" panose="02040503050406030204" pitchFamily="18" charset="0"/>
                </a:rPr>
                <a:t>USB flash disk</a:t>
              </a:r>
            </a:p>
          </p:txBody>
        </p:sp>
        <p:sp>
          <p:nvSpPr>
            <p:cNvPr id="9" name="TextBox 8"/>
            <p:cNvSpPr txBox="1"/>
            <p:nvPr/>
          </p:nvSpPr>
          <p:spPr>
            <a:xfrm>
              <a:off x="8831803" y="402533"/>
              <a:ext cx="1793065" cy="420581"/>
            </a:xfrm>
            <a:prstGeom prst="rect">
              <a:avLst/>
            </a:prstGeom>
            <a:solidFill>
              <a:schemeClr val="accent2">
                <a:lumMod val="60000"/>
                <a:lumOff val="40000"/>
              </a:schemeClr>
            </a:solidFill>
          </p:spPr>
          <p:txBody>
            <a:bodyPr wrap="square" rtlCol="0">
              <a:spAutoFit/>
            </a:bodyPr>
            <a:lstStyle/>
            <a:p>
              <a:pPr algn="ctr"/>
              <a:r>
                <a:rPr lang="en-US" sz="2000" i="1" dirty="0">
                  <a:latin typeface="Cambria" panose="02040503050406030204" pitchFamily="18" charset="0"/>
                  <a:ea typeface="Cambria" panose="02040503050406030204" pitchFamily="18" charset="0"/>
                </a:rPr>
                <a:t>Disk Drive</a:t>
              </a:r>
            </a:p>
          </p:txBody>
        </p:sp>
      </p:grpSp>
      <p:sp>
        <p:nvSpPr>
          <p:cNvPr id="2" name="Rectangle 1"/>
          <p:cNvSpPr/>
          <p:nvPr/>
        </p:nvSpPr>
        <p:spPr>
          <a:xfrm>
            <a:off x="610275" y="1140589"/>
            <a:ext cx="2338941" cy="1600438"/>
          </a:xfrm>
          <a:prstGeom prst="rect">
            <a:avLst/>
          </a:prstGeom>
        </p:spPr>
        <p:txBody>
          <a:bodyPr wrap="square">
            <a:spAutoFit/>
          </a:bodyPr>
          <a:lstStyle/>
          <a:p>
            <a:pPr lvl="0" algn="ctr" defTabSz="449263"/>
            <a:r>
              <a:rPr lang="en-US" sz="1400" dirty="0">
                <a:latin typeface="Cambria" panose="02040503050406030204" pitchFamily="18" charset="0"/>
                <a:ea typeface="Cambria" panose="02040503050406030204" pitchFamily="18" charset="0"/>
              </a:rPr>
              <a:t>P</a:t>
            </a:r>
            <a:r>
              <a:rPr lang="id-ID" sz="1400" dirty="0">
                <a:latin typeface="Cambria" panose="02040503050406030204" pitchFamily="18" charset="0"/>
                <a:ea typeface="Cambria" panose="02040503050406030204" pitchFamily="18" charset="0"/>
              </a:rPr>
              <a:t>erangkat penyimpanan yang memanfaatkan piringan magnetis sebagai sarana penyimpanan data. Komponen penyusun </a:t>
            </a:r>
            <a:r>
              <a:rPr lang="id-ID" sz="1400" i="1" dirty="0">
                <a:latin typeface="Cambria" panose="02040503050406030204" pitchFamily="18" charset="0"/>
                <a:ea typeface="Cambria" panose="02040503050406030204" pitchFamily="18" charset="0"/>
              </a:rPr>
              <a:t>hard disk</a:t>
            </a:r>
            <a:r>
              <a:rPr lang="id-ID" sz="1400" dirty="0">
                <a:latin typeface="Cambria" panose="02040503050406030204" pitchFamily="18" charset="0"/>
                <a:ea typeface="Cambria" panose="02040503050406030204" pitchFamily="18" charset="0"/>
              </a:rPr>
              <a:t> adalah </a:t>
            </a:r>
            <a:r>
              <a:rPr lang="id-ID" sz="1400" i="1" dirty="0">
                <a:latin typeface="Cambria" panose="02040503050406030204" pitchFamily="18" charset="0"/>
                <a:ea typeface="Cambria" panose="02040503050406030204" pitchFamily="18" charset="0"/>
              </a:rPr>
              <a:t>platter</a:t>
            </a:r>
            <a:r>
              <a:rPr lang="id-ID" sz="1400" dirty="0">
                <a:latin typeface="Cambria" panose="02040503050406030204" pitchFamily="18" charset="0"/>
                <a:ea typeface="Cambria" panose="02040503050406030204" pitchFamily="18" charset="0"/>
              </a:rPr>
              <a:t>, </a:t>
            </a:r>
            <a:r>
              <a:rPr lang="id-ID" sz="1400" i="1" dirty="0">
                <a:latin typeface="Cambria" panose="02040503050406030204" pitchFamily="18" charset="0"/>
                <a:ea typeface="Cambria" panose="02040503050406030204" pitchFamily="18" charset="0"/>
              </a:rPr>
              <a:t>spindle</a:t>
            </a:r>
            <a:r>
              <a:rPr lang="id-ID" sz="1400" dirty="0">
                <a:latin typeface="Cambria" panose="02040503050406030204" pitchFamily="18" charset="0"/>
                <a:ea typeface="Cambria" panose="02040503050406030204" pitchFamily="18" charset="0"/>
              </a:rPr>
              <a:t>, </a:t>
            </a:r>
            <a:r>
              <a:rPr lang="id-ID" sz="1400" i="1" dirty="0">
                <a:latin typeface="Cambria" panose="02040503050406030204" pitchFamily="18" charset="0"/>
                <a:ea typeface="Cambria" panose="02040503050406030204" pitchFamily="18" charset="0"/>
              </a:rPr>
              <a:t>head</a:t>
            </a:r>
            <a:r>
              <a:rPr lang="id-ID" sz="1400" dirty="0">
                <a:latin typeface="Cambria" panose="02040503050406030204" pitchFamily="18" charset="0"/>
                <a:ea typeface="Cambria" panose="02040503050406030204" pitchFamily="18" charset="0"/>
              </a:rPr>
              <a:t>, dan </a:t>
            </a:r>
            <a:r>
              <a:rPr lang="id-ID" sz="1400" i="1" dirty="0">
                <a:latin typeface="Cambria" panose="02040503050406030204" pitchFamily="18" charset="0"/>
                <a:ea typeface="Cambria" panose="02040503050406030204" pitchFamily="18" charset="0"/>
              </a:rPr>
              <a:t>logic</a:t>
            </a:r>
            <a:r>
              <a:rPr lang="id-ID" sz="1400" dirty="0">
                <a:latin typeface="Cambria" panose="02040503050406030204" pitchFamily="18" charset="0"/>
                <a:ea typeface="Cambria" panose="02040503050406030204" pitchFamily="18" charset="0"/>
              </a:rPr>
              <a:t> </a:t>
            </a:r>
            <a:r>
              <a:rPr lang="id-ID" sz="1400" i="1" dirty="0">
                <a:latin typeface="Cambria" panose="02040503050406030204" pitchFamily="18" charset="0"/>
                <a:ea typeface="Cambria" panose="02040503050406030204" pitchFamily="18" charset="0"/>
              </a:rPr>
              <a:t>board</a:t>
            </a:r>
            <a:r>
              <a:rPr lang="id-ID" sz="1400" dirty="0">
                <a:latin typeface="Cambria" panose="02040503050406030204" pitchFamily="18" charset="0"/>
                <a:ea typeface="Cambria" panose="02040503050406030204" pitchFamily="18" charset="0"/>
              </a:rPr>
              <a:t>.</a:t>
            </a:r>
          </a:p>
        </p:txBody>
      </p:sp>
      <p:sp>
        <p:nvSpPr>
          <p:cNvPr id="12" name="Rectangle 11"/>
          <p:cNvSpPr/>
          <p:nvPr/>
        </p:nvSpPr>
        <p:spPr>
          <a:xfrm>
            <a:off x="3339065" y="1140589"/>
            <a:ext cx="2338942" cy="3093154"/>
          </a:xfrm>
          <a:prstGeom prst="rect">
            <a:avLst/>
          </a:prstGeom>
        </p:spPr>
        <p:txBody>
          <a:bodyPr wrap="square">
            <a:spAutoFit/>
          </a:bodyPr>
          <a:lstStyle/>
          <a:p>
            <a:pPr lvl="0" algn="ctr" defTabSz="449263"/>
            <a:r>
              <a:rPr lang="en-US" sz="1300" dirty="0">
                <a:latin typeface="Cambria" panose="02040503050406030204" pitchFamily="18" charset="0"/>
                <a:ea typeface="Cambria" panose="02040503050406030204" pitchFamily="18" charset="0"/>
              </a:rPr>
              <a:t>M</a:t>
            </a:r>
            <a:r>
              <a:rPr lang="id-ID" sz="1300" dirty="0">
                <a:latin typeface="Cambria" panose="02040503050406030204" pitchFamily="18" charset="0"/>
                <a:ea typeface="Cambria" panose="02040503050406030204" pitchFamily="18" charset="0"/>
              </a:rPr>
              <a:t>edia penyimpanan data berukuran mini dengan inti memori flash dan port antarmuka USB (</a:t>
            </a:r>
            <a:r>
              <a:rPr lang="id-ID" sz="1300" i="1" dirty="0">
                <a:latin typeface="Cambria" panose="02040503050406030204" pitchFamily="18" charset="0"/>
                <a:ea typeface="Cambria" panose="02040503050406030204" pitchFamily="18" charset="0"/>
              </a:rPr>
              <a:t>Universal Serial Bus</a:t>
            </a:r>
            <a:r>
              <a:rPr lang="id-ID" sz="1300" dirty="0">
                <a:latin typeface="Cambria" panose="02040503050406030204" pitchFamily="18" charset="0"/>
                <a:ea typeface="Cambria" panose="02040503050406030204" pitchFamily="18" charset="0"/>
              </a:rPr>
              <a:t>). Perangkat ini mampu melakukan proses </a:t>
            </a:r>
            <a:r>
              <a:rPr lang="id-ID" sz="1300" i="1" dirty="0">
                <a:latin typeface="Cambria" panose="02040503050406030204" pitchFamily="18" charset="0"/>
                <a:ea typeface="Cambria" panose="02040503050406030204" pitchFamily="18" charset="0"/>
              </a:rPr>
              <a:t>read and write </a:t>
            </a:r>
            <a:r>
              <a:rPr lang="id-ID" sz="1300" dirty="0">
                <a:latin typeface="Cambria" panose="02040503050406030204" pitchFamily="18" charset="0"/>
                <a:ea typeface="Cambria" panose="02040503050406030204" pitchFamily="18" charset="0"/>
              </a:rPr>
              <a:t>data hingga ribuan kali dan memiliki kapasitas penyimpanan yang tinggi. Dengan ukurannya yang kecil dan ringan, perangkat ini mudah dibawa. Seiring berkembangnya waktu, flash disk mengalami perkembangannya.</a:t>
            </a:r>
          </a:p>
        </p:txBody>
      </p:sp>
      <p:sp>
        <p:nvSpPr>
          <p:cNvPr id="13" name="Rectangle 12"/>
          <p:cNvSpPr/>
          <p:nvPr/>
        </p:nvSpPr>
        <p:spPr>
          <a:xfrm>
            <a:off x="6067856" y="1173447"/>
            <a:ext cx="2340115" cy="2893100"/>
          </a:xfrm>
          <a:prstGeom prst="rect">
            <a:avLst/>
          </a:prstGeom>
        </p:spPr>
        <p:txBody>
          <a:bodyPr wrap="square">
            <a:spAutoFit/>
          </a:bodyPr>
          <a:lstStyle/>
          <a:p>
            <a:pPr lvl="0" algn="ctr" defTabSz="449263"/>
            <a:r>
              <a:rPr lang="en-US" sz="1300" dirty="0">
                <a:latin typeface="Cambria" panose="02040503050406030204" pitchFamily="18" charset="0"/>
                <a:ea typeface="Cambria" panose="02040503050406030204" pitchFamily="18" charset="0"/>
              </a:rPr>
              <a:t>P</a:t>
            </a:r>
            <a:r>
              <a:rPr lang="id-ID" sz="1300" dirty="0">
                <a:latin typeface="Cambria" panose="02040503050406030204" pitchFamily="18" charset="0"/>
                <a:ea typeface="Cambria" panose="02040503050406030204" pitchFamily="18" charset="0"/>
              </a:rPr>
              <a:t>erangkat yang dapat membaca data dalam piringan data (</a:t>
            </a:r>
            <a:r>
              <a:rPr lang="id-ID" sz="1300" i="1" dirty="0">
                <a:latin typeface="Cambria" panose="02040503050406030204" pitchFamily="18" charset="0"/>
                <a:ea typeface="Cambria" panose="02040503050406030204" pitchFamily="18" charset="0"/>
              </a:rPr>
              <a:t>disk</a:t>
            </a:r>
            <a:r>
              <a:rPr lang="id-ID" sz="1300" dirty="0">
                <a:latin typeface="Cambria" panose="02040503050406030204" pitchFamily="18" charset="0"/>
                <a:ea typeface="Cambria" panose="02040503050406030204" pitchFamily="18" charset="0"/>
              </a:rPr>
              <a:t>), seperti CD dan DVD. Terdapat dua jenis </a:t>
            </a:r>
            <a:r>
              <a:rPr lang="id-ID" sz="1300" i="1" dirty="0">
                <a:latin typeface="Cambria" panose="02040503050406030204" pitchFamily="18" charset="0"/>
                <a:ea typeface="Cambria" panose="02040503050406030204" pitchFamily="18" charset="0"/>
              </a:rPr>
              <a:t>drive </a:t>
            </a:r>
            <a:r>
              <a:rPr lang="id-ID" sz="1300" dirty="0">
                <a:latin typeface="Cambria" panose="02040503050406030204" pitchFamily="18" charset="0"/>
                <a:ea typeface="Cambria" panose="02040503050406030204" pitchFamily="18" charset="0"/>
              </a:rPr>
              <a:t>yang dapat digunakan, yaitu ROM dan RW. ROM (</a:t>
            </a:r>
            <a:r>
              <a:rPr lang="id-ID" sz="1300" i="1" dirty="0">
                <a:latin typeface="Cambria" panose="02040503050406030204" pitchFamily="18" charset="0"/>
                <a:ea typeface="Cambria" panose="02040503050406030204" pitchFamily="18" charset="0"/>
              </a:rPr>
              <a:t>Read Only Memory</a:t>
            </a:r>
            <a:r>
              <a:rPr lang="id-ID" sz="1300" dirty="0">
                <a:latin typeface="Cambria" panose="02040503050406030204" pitchFamily="18" charset="0"/>
                <a:ea typeface="Cambria" panose="02040503050406030204" pitchFamily="18" charset="0"/>
              </a:rPr>
              <a:t>) merupakan jenis </a:t>
            </a:r>
            <a:r>
              <a:rPr lang="id-ID" sz="1300" i="1" dirty="0">
                <a:latin typeface="Cambria" panose="02040503050406030204" pitchFamily="18" charset="0"/>
                <a:ea typeface="Cambria" panose="02040503050406030204" pitchFamily="18" charset="0"/>
              </a:rPr>
              <a:t>disk drive </a:t>
            </a:r>
            <a:r>
              <a:rPr lang="id-ID" sz="1300" dirty="0">
                <a:latin typeface="Cambria" panose="02040503050406030204" pitchFamily="18" charset="0"/>
                <a:ea typeface="Cambria" panose="02040503050406030204" pitchFamily="18" charset="0"/>
              </a:rPr>
              <a:t>yang hanya dapat membaca data yang tersimpan pada piringan </a:t>
            </a:r>
            <a:r>
              <a:rPr lang="id-ID" sz="1300" i="1" dirty="0">
                <a:latin typeface="Cambria" panose="02040503050406030204" pitchFamily="18" charset="0"/>
                <a:ea typeface="Cambria" panose="02040503050406030204" pitchFamily="18" charset="0"/>
              </a:rPr>
              <a:t>disk </a:t>
            </a:r>
            <a:r>
              <a:rPr lang="id-ID" sz="1300" dirty="0">
                <a:latin typeface="Cambria" panose="02040503050406030204" pitchFamily="18" charset="0"/>
                <a:ea typeface="Cambria" panose="02040503050406030204" pitchFamily="18" charset="0"/>
              </a:rPr>
              <a:t>data. Adapun RW (</a:t>
            </a:r>
            <a:r>
              <a:rPr lang="id-ID" sz="1300" i="1" dirty="0">
                <a:latin typeface="Cambria" panose="02040503050406030204" pitchFamily="18" charset="0"/>
                <a:ea typeface="Cambria" panose="02040503050406030204" pitchFamily="18" charset="0"/>
              </a:rPr>
              <a:t>Read Write</a:t>
            </a:r>
            <a:r>
              <a:rPr lang="id-ID" sz="1300" dirty="0">
                <a:latin typeface="Cambria" panose="02040503050406030204" pitchFamily="18" charset="0"/>
                <a:ea typeface="Cambria" panose="02040503050406030204" pitchFamily="18" charset="0"/>
              </a:rPr>
              <a:t>) adalah jenis </a:t>
            </a:r>
            <a:r>
              <a:rPr lang="id-ID" sz="1300" i="1" dirty="0">
                <a:latin typeface="Cambria" panose="02040503050406030204" pitchFamily="18" charset="0"/>
                <a:ea typeface="Cambria" panose="02040503050406030204" pitchFamily="18" charset="0"/>
              </a:rPr>
              <a:t>disk drive </a:t>
            </a:r>
            <a:r>
              <a:rPr lang="id-ID" sz="1300" dirty="0">
                <a:latin typeface="Cambria" panose="02040503050406030204" pitchFamily="18" charset="0"/>
                <a:ea typeface="Cambria" panose="02040503050406030204" pitchFamily="18" charset="0"/>
              </a:rPr>
              <a:t>yang mampu membaca dan menulis data pada </a:t>
            </a:r>
            <a:r>
              <a:rPr lang="id-ID" sz="1300" i="1" dirty="0">
                <a:latin typeface="Cambria" panose="02040503050406030204" pitchFamily="18" charset="0"/>
                <a:ea typeface="Cambria" panose="02040503050406030204" pitchFamily="18" charset="0"/>
              </a:rPr>
              <a:t>disk</a:t>
            </a:r>
            <a:r>
              <a:rPr lang="id-ID" sz="13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9084962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83568" y="723349"/>
            <a:ext cx="2088232" cy="115212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Content Placeholder 2"/>
          <p:cNvSpPr txBox="1">
            <a:spLocks/>
          </p:cNvSpPr>
          <p:nvPr/>
        </p:nvSpPr>
        <p:spPr>
          <a:xfrm>
            <a:off x="2843808" y="627534"/>
            <a:ext cx="5544616" cy="1728192"/>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just">
              <a:buNone/>
            </a:pPr>
            <a:r>
              <a:rPr lang="id-ID" sz="1800" dirty="0">
                <a:latin typeface="Cambria" panose="02040503050406030204" pitchFamily="18" charset="0"/>
                <a:ea typeface="Cambria" panose="02040503050406030204" pitchFamily="18" charset="0"/>
              </a:rPr>
              <a:t>Perangkat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a:t>
            </a:r>
            <a:r>
              <a:rPr lang="id-ID" sz="1800" i="1" dirty="0">
                <a:latin typeface="Cambria" panose="02040503050406030204" pitchFamily="18" charset="0"/>
                <a:ea typeface="Cambria" panose="02040503050406030204" pitchFamily="18" charset="0"/>
              </a:rPr>
              <a:t>output</a:t>
            </a:r>
            <a:r>
              <a:rPr lang="id-ID" sz="1800" dirty="0">
                <a:latin typeface="Cambria" panose="02040503050406030204" pitchFamily="18" charset="0"/>
                <a:ea typeface="Cambria" panose="02040503050406030204" pitchFamily="18" charset="0"/>
              </a:rPr>
              <a:t> adalah perangkat yang dapat menerima masukan data dari perangkat lain untuk diteruskan ke CPU, serta meneruskan data dari CPU menuju perangkat lain dalam jaringan, yang dilakukan secara bersamaan dalam satu waktu secara dua arah (bolak-balik/</a:t>
            </a:r>
            <a:r>
              <a:rPr lang="id-ID" sz="1800" i="1" dirty="0">
                <a:latin typeface="Cambria" panose="02040503050406030204" pitchFamily="18" charset="0"/>
                <a:ea typeface="Cambria" panose="02040503050406030204" pitchFamily="18" charset="0"/>
              </a:rPr>
              <a:t>full duplex</a:t>
            </a:r>
            <a:r>
              <a:rPr lang="id-ID" sz="1800" dirty="0">
                <a:latin typeface="Cambria" panose="02040503050406030204" pitchFamily="18" charset="0"/>
                <a:ea typeface="Cambria" panose="02040503050406030204" pitchFamily="18" charset="0"/>
              </a:rPr>
              <a:t>).</a:t>
            </a:r>
          </a:p>
        </p:txBody>
      </p:sp>
      <p:grpSp>
        <p:nvGrpSpPr>
          <p:cNvPr id="6" name="Group 5"/>
          <p:cNvGrpSpPr/>
          <p:nvPr/>
        </p:nvGrpSpPr>
        <p:grpSpPr>
          <a:xfrm>
            <a:off x="755576" y="795357"/>
            <a:ext cx="1944216" cy="972107"/>
            <a:chOff x="1745" y="1660637"/>
            <a:chExt cx="1367647" cy="683823"/>
          </a:xfrm>
        </p:grpSpPr>
        <p:sp>
          <p:nvSpPr>
            <p:cNvPr id="7" name="Rounded Rectangle 6"/>
            <p:cNvSpPr/>
            <p:nvPr/>
          </p:nvSpPr>
          <p:spPr>
            <a:xfrm>
              <a:off x="1745" y="1660637"/>
              <a:ext cx="1367647" cy="683823"/>
            </a:xfrm>
            <a:prstGeom prst="round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8" name="Rounded Rectangle 4"/>
            <p:cNvSpPr txBox="1"/>
            <p:nvPr/>
          </p:nvSpPr>
          <p:spPr>
            <a:xfrm>
              <a:off x="35126" y="1694018"/>
              <a:ext cx="1300885" cy="6170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Perangkat</a:t>
              </a:r>
              <a:r>
                <a:rPr kumimoji="0" lang="en-US" sz="1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1800" b="0" i="1"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Input/Output</a:t>
              </a:r>
              <a:endParaRPr kumimoji="0" lang="en-US" sz="1800" b="0" i="1"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1" name="Rectangle 10"/>
          <p:cNvSpPr/>
          <p:nvPr/>
        </p:nvSpPr>
        <p:spPr>
          <a:xfrm>
            <a:off x="1125048" y="2807493"/>
            <a:ext cx="6882478" cy="923330"/>
          </a:xfrm>
          <a:prstGeom prst="rect">
            <a:avLst/>
          </a:prstGeom>
          <a:ln w="38100">
            <a:solidFill>
              <a:schemeClr val="accent1">
                <a:lumMod val="60000"/>
                <a:lumOff val="40000"/>
              </a:schemeClr>
            </a:solidFill>
            <a:prstDash val="sysDot"/>
          </a:ln>
        </p:spPr>
        <p:txBody>
          <a:bodyPr wrap="square" anchor="ctr">
            <a:spAutoFit/>
          </a:bodyPr>
          <a:lstStyle/>
          <a:p>
            <a:pPr lvl="0">
              <a:defRPr/>
            </a:pPr>
            <a:r>
              <a:rPr lang="en-US" b="1" dirty="0" err="1">
                <a:latin typeface="Cambria" panose="02040503050406030204" pitchFamily="18" charset="0"/>
                <a:ea typeface="Cambria" panose="02040503050406030204" pitchFamily="18" charset="0"/>
              </a:rPr>
              <a:t>Contoh</a:t>
            </a:r>
            <a:r>
              <a:rPr lang="en-US" b="1" dirty="0">
                <a:latin typeface="Cambria" panose="02040503050406030204" pitchFamily="18" charset="0"/>
                <a:ea typeface="Cambria" panose="02040503050406030204" pitchFamily="18" charset="0"/>
              </a:rPr>
              <a:t> </a:t>
            </a:r>
            <a:r>
              <a:rPr lang="en-US" b="1" dirty="0" err="1">
                <a:latin typeface="Cambria" panose="02040503050406030204" pitchFamily="18" charset="0"/>
                <a:ea typeface="Cambria" panose="02040503050406030204" pitchFamily="18" charset="0"/>
              </a:rPr>
              <a:t>Perangkat</a:t>
            </a:r>
            <a:r>
              <a:rPr lang="en-US" b="1" dirty="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Input/Output</a:t>
            </a:r>
            <a:endParaRPr lang="en-US" b="1" i="1" dirty="0">
              <a:latin typeface="Cambria" panose="02040503050406030204" pitchFamily="18" charset="0"/>
              <a:ea typeface="Cambria" panose="02040503050406030204" pitchFamily="18" charset="0"/>
            </a:endParaRPr>
          </a:p>
          <a:p>
            <a:pPr marL="342900" lvl="0" indent="-342900">
              <a:buFont typeface="+mj-lt"/>
              <a:buAutoNum type="alphaLcPeriod"/>
              <a:defRPr/>
            </a:pPr>
            <a:r>
              <a:rPr lang="en-US" i="1" dirty="0">
                <a:solidFill>
                  <a:prstClr val="black"/>
                </a:solidFill>
                <a:latin typeface="Cambria" panose="02040503050406030204" pitchFamily="18" charset="0"/>
                <a:ea typeface="Cambria" panose="02040503050406030204" pitchFamily="18" charset="0"/>
              </a:rPr>
              <a:t>NIC (Network Interface Card)</a:t>
            </a:r>
          </a:p>
          <a:p>
            <a:pPr marL="342900" indent="-342900">
              <a:buFont typeface="+mj-lt"/>
              <a:buAutoNum type="alphaLcPeriod"/>
              <a:defRPr/>
            </a:pPr>
            <a:r>
              <a:rPr lang="id-ID" dirty="0">
                <a:latin typeface="Cambria" panose="02040503050406030204" pitchFamily="18" charset="0"/>
                <a:ea typeface="Cambria" panose="02040503050406030204" pitchFamily="18" charset="0"/>
              </a:rPr>
              <a:t>Modem atau Modulator Demodulator</a:t>
            </a:r>
          </a:p>
        </p:txBody>
      </p:sp>
    </p:spTree>
    <p:extLst>
      <p:ext uri="{BB962C8B-B14F-4D97-AF65-F5344CB8AC3E}">
        <p14:creationId xmlns:p14="http://schemas.microsoft.com/office/powerpoint/2010/main" val="363955706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5143500"/>
          </a:xfrm>
          <a:prstGeom prst="rect">
            <a:avLst/>
          </a:prstGeom>
          <a:pattFill prst="shingle">
            <a:fgClr>
              <a:schemeClr val="accent6">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p:cNvSpPr/>
          <p:nvPr/>
        </p:nvSpPr>
        <p:spPr>
          <a:xfrm>
            <a:off x="821871" y="651095"/>
            <a:ext cx="7488832" cy="3793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2229469556"/>
              </p:ext>
            </p:extLst>
          </p:nvPr>
        </p:nvGraphicFramePr>
        <p:xfrm>
          <a:off x="821871" y="651095"/>
          <a:ext cx="7488832" cy="3793496"/>
        </p:xfrm>
        <a:graphic>
          <a:graphicData uri="http://schemas.openxmlformats.org/drawingml/2006/table">
            <a:tbl>
              <a:tblPr firstRow="1" bandRow="1">
                <a:tableStyleId>{ED083AE6-46FA-4A59-8FB0-9F97EB10719F}</a:tableStyleId>
              </a:tblPr>
              <a:tblGrid>
                <a:gridCol w="2952328">
                  <a:extLst>
                    <a:ext uri="{9D8B030D-6E8A-4147-A177-3AD203B41FA5}">
                      <a16:colId xmlns:a16="http://schemas.microsoft.com/office/drawing/2014/main" xmlns="" val="1567854072"/>
                    </a:ext>
                  </a:extLst>
                </a:gridCol>
                <a:gridCol w="4536504">
                  <a:extLst>
                    <a:ext uri="{9D8B030D-6E8A-4147-A177-3AD203B41FA5}">
                      <a16:colId xmlns:a16="http://schemas.microsoft.com/office/drawing/2014/main" xmlns="" val="373140249"/>
                    </a:ext>
                  </a:extLst>
                </a:gridCol>
              </a:tblGrid>
              <a:tr h="1777133">
                <a:tc>
                  <a:txBody>
                    <a:bodyPr/>
                    <a:lstStyle/>
                    <a:p>
                      <a:pPr algn="l"/>
                      <a:endParaRPr lang="en-US" b="0" dirty="0">
                        <a:latin typeface="Cambria" panose="02040503050406030204" pitchFamily="18" charset="0"/>
                        <a:ea typeface="Cambria" panose="02040503050406030204" pitchFamily="18" charset="0"/>
                      </a:endParaRPr>
                    </a:p>
                  </a:txBody>
                  <a:tcPr anchor="ctr"/>
                </a:tc>
                <a:tc>
                  <a:txBody>
                    <a:bodyPr/>
                    <a:lstStyle/>
                    <a:p>
                      <a:pPr lvl="0" algn="l"/>
                      <a:r>
                        <a:rPr lang="id-ID" sz="1400" b="0" dirty="0">
                          <a:latin typeface="Cambria" panose="02040503050406030204" pitchFamily="18" charset="0"/>
                          <a:ea typeface="Cambria" panose="02040503050406030204" pitchFamily="18" charset="0"/>
                        </a:rPr>
                        <a:t>NIC (</a:t>
                      </a:r>
                      <a:r>
                        <a:rPr lang="id-ID" sz="1400" b="0" i="1" dirty="0">
                          <a:latin typeface="Cambria" panose="02040503050406030204" pitchFamily="18" charset="0"/>
                          <a:ea typeface="Cambria" panose="02040503050406030204" pitchFamily="18" charset="0"/>
                        </a:rPr>
                        <a:t>Network Interface Card</a:t>
                      </a:r>
                      <a:r>
                        <a:rPr lang="id-ID" sz="1400" b="0" dirty="0">
                          <a:latin typeface="Cambria" panose="02040503050406030204" pitchFamily="18" charset="0"/>
                          <a:ea typeface="Cambria" panose="02040503050406030204" pitchFamily="18" charset="0"/>
                        </a:rPr>
                        <a:t>)</a:t>
                      </a:r>
                    </a:p>
                    <a:p>
                      <a:pPr lvl="0" algn="l" defTabSz="452438"/>
                      <a:r>
                        <a:rPr lang="id-ID" sz="1400" b="0" dirty="0">
                          <a:latin typeface="Cambria" panose="02040503050406030204" pitchFamily="18" charset="0"/>
                          <a:ea typeface="Cambria" panose="02040503050406030204" pitchFamily="18" charset="0"/>
                        </a:rPr>
                        <a:t>NIC adalah kartu jaringan internal yang dipasang pada slot bus mainboard dengan tip slot tertentu, seperti ISA, PCI, Mini PCI, atau PCI Express. Perangkat ini berfungsi mengoneksi komputer dengan komputer lainnya yang tersambung dalam jaringan yang sama menggunakan media transmisi tertentu.</a:t>
                      </a:r>
                    </a:p>
                  </a:txBody>
                  <a:tcPr anchor="ctr"/>
                </a:tc>
                <a:extLst>
                  <a:ext uri="{0D108BD9-81ED-4DB2-BD59-A6C34878D82A}">
                    <a16:rowId xmlns:a16="http://schemas.microsoft.com/office/drawing/2014/main" xmlns="" val="482960738"/>
                  </a:ext>
                </a:extLst>
              </a:tr>
              <a:tr h="2016363">
                <a:tc>
                  <a:txBody>
                    <a:bodyPr/>
                    <a:lstStyle/>
                    <a:p>
                      <a:pPr algn="l"/>
                      <a:endParaRPr lang="en-US" b="0" dirty="0">
                        <a:latin typeface="Cambria" panose="02040503050406030204" pitchFamily="18" charset="0"/>
                        <a:ea typeface="Cambria" panose="02040503050406030204" pitchFamily="18" charset="0"/>
                      </a:endParaRPr>
                    </a:p>
                  </a:txBody>
                  <a:tcPr anchor="ctr"/>
                </a:tc>
                <a:tc>
                  <a:txBody>
                    <a:bodyPr/>
                    <a:lstStyle/>
                    <a:p>
                      <a:pPr lvl="0" algn="l"/>
                      <a:r>
                        <a:rPr lang="id-ID" sz="1400" b="0" dirty="0">
                          <a:latin typeface="Cambria" panose="02040503050406030204" pitchFamily="18" charset="0"/>
                          <a:ea typeface="Cambria" panose="02040503050406030204" pitchFamily="18" charset="0"/>
                        </a:rPr>
                        <a:t>Modem atau Modulator Demodulator</a:t>
                      </a:r>
                    </a:p>
                    <a:p>
                      <a:pPr lvl="0" algn="l" defTabSz="452438"/>
                      <a:r>
                        <a:rPr lang="id-ID" sz="1400" b="0" dirty="0">
                          <a:latin typeface="Cambria" panose="02040503050406030204" pitchFamily="18" charset="0"/>
                          <a:ea typeface="Cambria" panose="02040503050406030204" pitchFamily="18" charset="0"/>
                        </a:rPr>
                        <a:t>Berdasarkan model koneksinya, modem dibedakan menjadi dua jenis, yaitu model internal dan modek eksternal. Fungsi utama modem adlah menghubungkan komputer dengan jaringan internet. Modem internal umumnya hanya dapat melayani sambungan internet dengan media kabel, sedangkan modem eksternal lebih bervariasi dalam hal media transmisinya.</a:t>
                      </a:r>
                    </a:p>
                  </a:txBody>
                  <a:tcPr anchor="ctr"/>
                </a:tc>
                <a:extLst>
                  <a:ext uri="{0D108BD9-81ED-4DB2-BD59-A6C34878D82A}">
                    <a16:rowId xmlns:a16="http://schemas.microsoft.com/office/drawing/2014/main" xmlns="" val="2775180852"/>
                  </a:ext>
                </a:extLst>
              </a:tr>
            </a:tbl>
          </a:graphicData>
        </a:graphic>
      </p:graphicFrame>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656" y="1059582"/>
            <a:ext cx="1824186" cy="1216124"/>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585" y="2448272"/>
            <a:ext cx="1556214" cy="1037476"/>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83768" y="3485748"/>
            <a:ext cx="1266225" cy="949669"/>
          </a:xfrm>
          <a:prstGeom prst="rect">
            <a:avLst/>
          </a:prstGeom>
        </p:spPr>
      </p:pic>
    </p:spTree>
    <p:extLst>
      <p:ext uri="{BB962C8B-B14F-4D97-AF65-F5344CB8AC3E}">
        <p14:creationId xmlns:p14="http://schemas.microsoft.com/office/powerpoint/2010/main" val="5432337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err="1">
                <a:solidFill>
                  <a:schemeClr val="bg1"/>
                </a:solidFill>
                <a:ea typeface="Cambria" panose="02040503050406030204" pitchFamily="18" charset="0"/>
              </a:rPr>
              <a:t>Uji</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Kemampuan</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Diri</a:t>
            </a:r>
            <a:r>
              <a:rPr lang="en-US" sz="4050" b="1" dirty="0">
                <a:solidFill>
                  <a:schemeClr val="bg1"/>
                </a:solidFill>
                <a:ea typeface="Cambria" panose="02040503050406030204" pitchFamily="18" charset="0"/>
              </a:rPr>
              <a:t> 1</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7803258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Web, Web Designer, Designer, Html, Css">
            <a:extLst>
              <a:ext uri="{FF2B5EF4-FFF2-40B4-BE49-F238E27FC236}">
                <a16:creationId xmlns:a16="http://schemas.microsoft.com/office/drawing/2014/main" xmlns="" id="{5E3E337E-DB7F-4310-3E0B-CA34B9B52E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762"/>
            <a:ext cx="9144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Pentagon 4"/>
          <p:cNvSpPr/>
          <p:nvPr/>
        </p:nvSpPr>
        <p:spPr>
          <a:xfrm rot="5400000">
            <a:off x="379030" y="410155"/>
            <a:ext cx="3502550" cy="268224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1843966" y="388856"/>
            <a:ext cx="572679" cy="572679"/>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3300" b="1" dirty="0">
                <a:solidFill>
                  <a:prstClr val="black"/>
                </a:solidFill>
                <a:latin typeface="Cambria" panose="02040503050406030204" pitchFamily="18" charset="0"/>
                <a:ea typeface="Cambria" panose="02040503050406030204" pitchFamily="18" charset="0"/>
              </a:rPr>
              <a:t>D</a:t>
            </a:r>
            <a:endParaRPr kumimoji="0" lang="en-US" sz="3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p:cNvSpPr txBox="1"/>
          <p:nvPr/>
        </p:nvSpPr>
        <p:spPr>
          <a:xfrm>
            <a:off x="789186" y="1081861"/>
            <a:ext cx="2682240" cy="1338828"/>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Perangkat</a:t>
            </a: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7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Lunak</a:t>
            </a:r>
            <a:r>
              <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7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Komputer</a:t>
            </a:r>
            <a:endPar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23267343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1</a:t>
              </a:r>
              <a:r>
                <a:rPr kumimoji="0" lang="en-US"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1680" y="556687"/>
            <a:ext cx="3310549"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Teknologi</a:t>
            </a:r>
            <a:r>
              <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Sistem</a:t>
            </a:r>
            <a:r>
              <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Operasi</a:t>
            </a:r>
            <a:endParaRPr kumimoji="0" lang="en-US" sz="2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8" name="Content Placeholder 2"/>
          <p:cNvSpPr>
            <a:spLocks noGrp="1"/>
          </p:cNvSpPr>
          <p:nvPr>
            <p:ph idx="1"/>
          </p:nvPr>
        </p:nvSpPr>
        <p:spPr>
          <a:xfrm>
            <a:off x="1102145" y="1491631"/>
            <a:ext cx="3469855" cy="2995687"/>
          </a:xfrm>
          <a:prstGeom prst="roundRect">
            <a:avLst>
              <a:gd name="adj" fmla="val 50000"/>
            </a:avLst>
          </a:prstGeom>
          <a:solidFill>
            <a:schemeClr val="accent3">
              <a:lumMod val="40000"/>
              <a:lumOff val="60000"/>
            </a:schemeClr>
          </a:solidFill>
        </p:spPr>
        <p:txBody>
          <a:bodyPr anchor="ctr">
            <a:noAutofit/>
          </a:bodyPr>
          <a:lstStyle/>
          <a:p>
            <a:pPr marL="0" indent="0" algn="ctr">
              <a:buNone/>
            </a:pPr>
            <a:r>
              <a:rPr lang="id-ID" sz="1800" dirty="0">
                <a:latin typeface="Cambria" panose="02040503050406030204" pitchFamily="18" charset="0"/>
                <a:ea typeface="Cambria" panose="02040503050406030204" pitchFamily="18" charset="0"/>
              </a:rPr>
              <a:t>Sistem operasi atau </a:t>
            </a:r>
            <a:r>
              <a:rPr lang="id-ID" sz="1800" i="1" dirty="0">
                <a:latin typeface="Cambria" panose="02040503050406030204" pitchFamily="18" charset="0"/>
                <a:ea typeface="Cambria" panose="02040503050406030204" pitchFamily="18" charset="0"/>
              </a:rPr>
              <a:t>operating system </a:t>
            </a:r>
            <a:r>
              <a:rPr lang="id-ID" sz="1800" dirty="0">
                <a:latin typeface="Cambria" panose="02040503050406030204" pitchFamily="18" charset="0"/>
                <a:ea typeface="Cambria" panose="02040503050406030204" pitchFamily="18" charset="0"/>
              </a:rPr>
              <a:t>(OS) berfungsi menginterupsi dan mengontrol perangkat keras komputer berdasarkan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yang diberikan pengguna.</a:t>
            </a:r>
          </a:p>
        </p:txBody>
      </p:sp>
      <p:grpSp>
        <p:nvGrpSpPr>
          <p:cNvPr id="23" name="Group 22"/>
          <p:cNvGrpSpPr/>
          <p:nvPr/>
        </p:nvGrpSpPr>
        <p:grpSpPr>
          <a:xfrm>
            <a:off x="5940152" y="474552"/>
            <a:ext cx="2088232" cy="3816424"/>
            <a:chOff x="5814919" y="915566"/>
            <a:chExt cx="2088232" cy="3816424"/>
          </a:xfrm>
        </p:grpSpPr>
        <p:grpSp>
          <p:nvGrpSpPr>
            <p:cNvPr id="22" name="Group 21"/>
            <p:cNvGrpSpPr/>
            <p:nvPr/>
          </p:nvGrpSpPr>
          <p:grpSpPr>
            <a:xfrm>
              <a:off x="6084164" y="915566"/>
              <a:ext cx="1502550" cy="3816424"/>
              <a:chOff x="6084164" y="915566"/>
              <a:chExt cx="1502550" cy="3816424"/>
            </a:xfrm>
          </p:grpSpPr>
          <p:sp>
            <p:nvSpPr>
              <p:cNvPr id="2" name="Rectangle 1"/>
              <p:cNvSpPr/>
              <p:nvPr/>
            </p:nvSpPr>
            <p:spPr>
              <a:xfrm>
                <a:off x="6131357" y="4288901"/>
                <a:ext cx="1455357" cy="44308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tx1"/>
                    </a:solidFill>
                  </a:rPr>
                  <a:t>Hardware</a:t>
                </a:r>
              </a:p>
            </p:txBody>
          </p:sp>
          <p:sp>
            <p:nvSpPr>
              <p:cNvPr id="13" name="Rectangle 12"/>
              <p:cNvSpPr/>
              <p:nvPr/>
            </p:nvSpPr>
            <p:spPr>
              <a:xfrm>
                <a:off x="6112888" y="3239797"/>
                <a:ext cx="1455357" cy="44308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Kernel</a:t>
                </a:r>
              </a:p>
            </p:txBody>
          </p:sp>
          <p:sp>
            <p:nvSpPr>
              <p:cNvPr id="14" name="Rectangle 13"/>
              <p:cNvSpPr/>
              <p:nvPr/>
            </p:nvSpPr>
            <p:spPr>
              <a:xfrm>
                <a:off x="6084164" y="2259845"/>
                <a:ext cx="1455357" cy="44308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Aplikasi</a:t>
                </a:r>
                <a:endParaRPr lang="en-US" dirty="0">
                  <a:solidFill>
                    <a:schemeClr val="tx1"/>
                  </a:solidFill>
                </a:endParaRPr>
              </a:p>
            </p:txBody>
          </p:sp>
          <p:sp>
            <p:nvSpPr>
              <p:cNvPr id="15" name="Rectangle 14"/>
              <p:cNvSpPr/>
              <p:nvPr/>
            </p:nvSpPr>
            <p:spPr>
              <a:xfrm>
                <a:off x="6084164" y="915566"/>
                <a:ext cx="1455357" cy="443089"/>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tx1"/>
                    </a:solidFill>
                  </a:rPr>
                  <a:t>User</a:t>
                </a:r>
              </a:p>
            </p:txBody>
          </p:sp>
          <p:sp>
            <p:nvSpPr>
              <p:cNvPr id="3" name="Rectangle 2"/>
              <p:cNvSpPr/>
              <p:nvPr/>
            </p:nvSpPr>
            <p:spPr>
              <a:xfrm>
                <a:off x="6148297" y="1873156"/>
                <a:ext cx="1421479" cy="338554"/>
              </a:xfrm>
              <a:prstGeom prst="rect">
                <a:avLst/>
              </a:prstGeom>
            </p:spPr>
            <p:txBody>
              <a:bodyPr wrap="none">
                <a:spAutoFit/>
              </a:bodyPr>
              <a:lstStyle/>
              <a:p>
                <a:r>
                  <a:rPr lang="en-US" sz="1600" dirty="0" err="1"/>
                  <a:t>Sistem</a:t>
                </a:r>
                <a:r>
                  <a:rPr lang="en-US" sz="1600" dirty="0"/>
                  <a:t> </a:t>
                </a:r>
                <a:r>
                  <a:rPr lang="en-US" sz="1600" dirty="0" err="1"/>
                  <a:t>Operasi</a:t>
                </a:r>
                <a:endParaRPr lang="en-US" sz="1600" dirty="0"/>
              </a:p>
            </p:txBody>
          </p:sp>
        </p:grpSp>
        <p:grpSp>
          <p:nvGrpSpPr>
            <p:cNvPr id="21" name="Group 20"/>
            <p:cNvGrpSpPr/>
            <p:nvPr/>
          </p:nvGrpSpPr>
          <p:grpSpPr>
            <a:xfrm>
              <a:off x="6740280" y="1423570"/>
              <a:ext cx="237510" cy="2822572"/>
              <a:chOff x="6740280" y="1423570"/>
              <a:chExt cx="237510" cy="2822572"/>
            </a:xfrm>
          </p:grpSpPr>
          <p:sp>
            <p:nvSpPr>
              <p:cNvPr id="5" name="Left-Right Arrow 4"/>
              <p:cNvSpPr/>
              <p:nvPr/>
            </p:nvSpPr>
            <p:spPr>
              <a:xfrm rot="16200000">
                <a:off x="6635427" y="3903779"/>
                <a:ext cx="447216" cy="237510"/>
              </a:xfrm>
              <a:prstGeom prst="leftRightArrow">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Left-Right Arrow 16"/>
              <p:cNvSpPr/>
              <p:nvPr/>
            </p:nvSpPr>
            <p:spPr>
              <a:xfrm rot="16200000">
                <a:off x="6635427" y="2855922"/>
                <a:ext cx="447216" cy="237510"/>
              </a:xfrm>
              <a:prstGeom prst="leftRightArrow">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eft-Right Arrow 17"/>
              <p:cNvSpPr/>
              <p:nvPr/>
            </p:nvSpPr>
            <p:spPr>
              <a:xfrm rot="16200000">
                <a:off x="6635427" y="1528423"/>
                <a:ext cx="447216" cy="237510"/>
              </a:xfrm>
              <a:prstGeom prst="leftRightArrow">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5814919" y="1902551"/>
              <a:ext cx="2088232" cy="1853615"/>
            </a:xfrm>
            <a:prstGeom prst="rect">
              <a:avLst/>
            </a:prstGeom>
            <a:noFill/>
            <a:ln w="38100">
              <a:solidFill>
                <a:srgbClr val="FFD9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p:cNvSpPr/>
          <p:nvPr/>
        </p:nvSpPr>
        <p:spPr>
          <a:xfrm>
            <a:off x="5849791" y="4421190"/>
            <a:ext cx="2268954" cy="307777"/>
          </a:xfrm>
          <a:prstGeom prst="rect">
            <a:avLst/>
          </a:prstGeom>
        </p:spPr>
        <p:txBody>
          <a:bodyPr wrap="none">
            <a:spAutoFit/>
          </a:bodyPr>
          <a:lstStyle/>
          <a:p>
            <a:r>
              <a:rPr lang="id-ID" sz="1400" dirty="0">
                <a:latin typeface="Cambria" panose="02040503050406030204" pitchFamily="18" charset="0"/>
                <a:ea typeface="Cambria" panose="02040503050406030204" pitchFamily="18" charset="0"/>
              </a:rPr>
              <a:t>Skema kerja sistem operasi</a:t>
            </a:r>
            <a:endParaRPr lang="en-US" sz="1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5618140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Google Shape;2723;p78"/>
          <p:cNvSpPr/>
          <p:nvPr/>
        </p:nvSpPr>
        <p:spPr>
          <a:xfrm flipH="1" flipV="1">
            <a:off x="929557" y="2757142"/>
            <a:ext cx="8214443" cy="174062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pattFill prst="dkVert">
            <a:fgClr>
              <a:schemeClr val="accent3">
                <a:lumMod val="60000"/>
                <a:lumOff val="40000"/>
              </a:schemeClr>
            </a:fgClr>
            <a:bgClr>
              <a:schemeClr val="bg1"/>
            </a:bgClr>
          </a:patt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2723;p78"/>
          <p:cNvSpPr/>
          <p:nvPr/>
        </p:nvSpPr>
        <p:spPr>
          <a:xfrm>
            <a:off x="-1" y="1263176"/>
            <a:ext cx="8214443" cy="174062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pattFill prst="dkVert">
            <a:fgClr>
              <a:schemeClr val="accent3">
                <a:lumMod val="60000"/>
                <a:lumOff val="40000"/>
              </a:schemeClr>
            </a:fgClr>
            <a:bgClr>
              <a:schemeClr val="bg1"/>
            </a:bgClr>
          </a:patt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2" name="Rectangle 1"/>
          <p:cNvSpPr/>
          <p:nvPr/>
        </p:nvSpPr>
        <p:spPr>
          <a:xfrm>
            <a:off x="2981366" y="602790"/>
            <a:ext cx="3316742" cy="400110"/>
          </a:xfrm>
          <a:prstGeom prst="rect">
            <a:avLst/>
          </a:prstGeom>
        </p:spPr>
        <p:txBody>
          <a:bodyPr wrap="none">
            <a:spAutoFit/>
          </a:bodyPr>
          <a:lstStyle/>
          <a:p>
            <a:pPr lvl="0"/>
            <a:r>
              <a:rPr lang="en-US" sz="2000" dirty="0">
                <a:latin typeface="Cambria" panose="02040503050406030204" pitchFamily="18" charset="0"/>
                <a:ea typeface="Cambria" panose="02040503050406030204" pitchFamily="18" charset="0"/>
              </a:rPr>
              <a:t>Bagian </a:t>
            </a:r>
            <a:r>
              <a:rPr lang="en-US" sz="2000" dirty="0" err="1">
                <a:latin typeface="Cambria" panose="02040503050406030204" pitchFamily="18" charset="0"/>
                <a:ea typeface="Cambria" panose="02040503050406030204" pitchFamily="18" charset="0"/>
              </a:rPr>
              <a:t>utama</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sistem</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operasi</a:t>
            </a:r>
            <a:endParaRPr lang="id-ID" sz="2000" dirty="0">
              <a:latin typeface="Cambria" panose="02040503050406030204" pitchFamily="18" charset="0"/>
              <a:ea typeface="Cambria" panose="02040503050406030204" pitchFamily="18" charset="0"/>
            </a:endParaRPr>
          </a:p>
        </p:txBody>
      </p:sp>
      <p:grpSp>
        <p:nvGrpSpPr>
          <p:cNvPr id="5" name="Google Shape;2722;p78"/>
          <p:cNvGrpSpPr/>
          <p:nvPr/>
        </p:nvGrpSpPr>
        <p:grpSpPr>
          <a:xfrm>
            <a:off x="0" y="1274304"/>
            <a:ext cx="8214443" cy="1528470"/>
            <a:chOff x="4411970" y="1801825"/>
            <a:chExt cx="734586" cy="409262"/>
          </a:xfrm>
        </p:grpSpPr>
        <p:sp>
          <p:nvSpPr>
            <p:cNvPr id="6" name="Google Shape;2723;p78"/>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solidFill>
              <a:schemeClr val="accent3">
                <a:lumMod val="40000"/>
                <a:lumOff val="60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7" name="Google Shape;2724;p78"/>
            <p:cNvSpPr/>
            <p:nvPr/>
          </p:nvSpPr>
          <p:spPr>
            <a:xfrm>
              <a:off x="4411970" y="1801825"/>
              <a:ext cx="151280"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dirty="0"/>
            </a:p>
          </p:txBody>
        </p:sp>
      </p:grpSp>
      <p:sp>
        <p:nvSpPr>
          <p:cNvPr id="11" name="Rectangle 10"/>
          <p:cNvSpPr/>
          <p:nvPr/>
        </p:nvSpPr>
        <p:spPr>
          <a:xfrm>
            <a:off x="1691674" y="1274305"/>
            <a:ext cx="6522769" cy="1200329"/>
          </a:xfrm>
          <a:prstGeom prst="rect">
            <a:avLst/>
          </a:prstGeom>
        </p:spPr>
        <p:txBody>
          <a:bodyPr wrap="square">
            <a:spAutoFit/>
          </a:bodyPr>
          <a:lstStyle/>
          <a:p>
            <a:pPr lvl="0"/>
            <a:r>
              <a:rPr lang="id-ID" i="1" dirty="0">
                <a:latin typeface="Cambria" panose="02040503050406030204" pitchFamily="18" charset="0"/>
                <a:ea typeface="Cambria" panose="02040503050406030204" pitchFamily="18" charset="0"/>
              </a:rPr>
              <a:t>Core</a:t>
            </a:r>
            <a:r>
              <a:rPr lang="id-ID" dirty="0">
                <a:latin typeface="Cambria" panose="02040503050406030204" pitchFamily="18" charset="0"/>
                <a:ea typeface="Cambria" panose="02040503050406030204" pitchFamily="18" charset="0"/>
              </a:rPr>
              <a:t> atau inti OS yang bertugas untuk mengelola dan memanajemen </a:t>
            </a:r>
            <a:r>
              <a:rPr lang="id-ID" i="1" dirty="0">
                <a:latin typeface="Cambria" panose="02040503050406030204" pitchFamily="18" charset="0"/>
                <a:ea typeface="Cambria" panose="02040503050406030204" pitchFamily="18" charset="0"/>
              </a:rPr>
              <a:t>hardware</a:t>
            </a:r>
            <a:r>
              <a:rPr lang="id-ID" dirty="0">
                <a:latin typeface="Cambria" panose="02040503050406030204" pitchFamily="18" charset="0"/>
                <a:ea typeface="Cambria" panose="02040503050406030204" pitchFamily="18" charset="0"/>
              </a:rPr>
              <a:t>. Selain itu, menjadi </a:t>
            </a:r>
            <a:r>
              <a:rPr lang="id-ID" i="1" dirty="0">
                <a:latin typeface="Cambria" panose="02040503050406030204" pitchFamily="18" charset="0"/>
                <a:ea typeface="Cambria" panose="02040503050406030204" pitchFamily="18" charset="0"/>
              </a:rPr>
              <a:t>interface</a:t>
            </a:r>
            <a:r>
              <a:rPr lang="id-ID" dirty="0">
                <a:latin typeface="Cambria" panose="02040503050406030204" pitchFamily="18" charset="0"/>
                <a:ea typeface="Cambria" panose="02040503050406030204" pitchFamily="18" charset="0"/>
              </a:rPr>
              <a:t> terhadap aplikasi dalam OS untuk memberikan instruksi dan menjalankan proses pada setiap </a:t>
            </a:r>
            <a:r>
              <a:rPr lang="id-ID" i="1" dirty="0">
                <a:latin typeface="Cambria" panose="02040503050406030204" pitchFamily="18" charset="0"/>
                <a:ea typeface="Cambria" panose="02040503050406030204" pitchFamily="18" charset="0"/>
              </a:rPr>
              <a:t>hardware</a:t>
            </a:r>
            <a:r>
              <a:rPr lang="id-ID" dirty="0">
                <a:latin typeface="Cambria" panose="02040503050406030204" pitchFamily="18" charset="0"/>
                <a:ea typeface="Cambria" panose="02040503050406030204" pitchFamily="18" charset="0"/>
              </a:rPr>
              <a:t> yang terhubung.</a:t>
            </a:r>
          </a:p>
        </p:txBody>
      </p:sp>
      <p:sp>
        <p:nvSpPr>
          <p:cNvPr id="12" name="Rectangle 11"/>
          <p:cNvSpPr/>
          <p:nvPr/>
        </p:nvSpPr>
        <p:spPr>
          <a:xfrm>
            <a:off x="352112" y="1692197"/>
            <a:ext cx="980205" cy="400110"/>
          </a:xfrm>
          <a:prstGeom prst="rect">
            <a:avLst/>
          </a:prstGeom>
        </p:spPr>
        <p:txBody>
          <a:bodyPr wrap="none">
            <a:spAutoFit/>
          </a:bodyPr>
          <a:lstStyle/>
          <a:p>
            <a:r>
              <a:rPr lang="id-ID" sz="2000" b="1" dirty="0" smtClean="0">
                <a:latin typeface="Cambria" panose="02040503050406030204" pitchFamily="18" charset="0"/>
                <a:ea typeface="Cambria" panose="02040503050406030204" pitchFamily="18" charset="0"/>
              </a:rPr>
              <a:t>K</a:t>
            </a:r>
            <a:r>
              <a:rPr lang="en-US" sz="2000" b="1" dirty="0" smtClean="0">
                <a:latin typeface="Cambria" panose="02040503050406030204" pitchFamily="18" charset="0"/>
                <a:ea typeface="Cambria" panose="02040503050406030204" pitchFamily="18" charset="0"/>
              </a:rPr>
              <a:t>e</a:t>
            </a:r>
            <a:r>
              <a:rPr lang="id-ID" sz="2000" b="1" dirty="0" smtClean="0">
                <a:latin typeface="Cambria" panose="02040503050406030204" pitchFamily="18" charset="0"/>
                <a:ea typeface="Cambria" panose="02040503050406030204" pitchFamily="18" charset="0"/>
              </a:rPr>
              <a:t>rnel</a:t>
            </a:r>
            <a:endParaRPr lang="en-US" sz="2000" b="1" dirty="0"/>
          </a:p>
        </p:txBody>
      </p:sp>
      <p:grpSp>
        <p:nvGrpSpPr>
          <p:cNvPr id="13" name="Google Shape;2722;p78"/>
          <p:cNvGrpSpPr/>
          <p:nvPr/>
        </p:nvGrpSpPr>
        <p:grpSpPr>
          <a:xfrm flipH="1" flipV="1">
            <a:off x="929558" y="2958166"/>
            <a:ext cx="8214443" cy="1528470"/>
            <a:chOff x="4411970" y="1801825"/>
            <a:chExt cx="734586" cy="409262"/>
          </a:xfrm>
        </p:grpSpPr>
        <p:sp>
          <p:nvSpPr>
            <p:cNvPr id="14" name="Google Shape;2723;p78"/>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solidFill>
              <a:schemeClr val="accent3">
                <a:lumMod val="40000"/>
                <a:lumOff val="60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5" name="Google Shape;2724;p78"/>
            <p:cNvSpPr/>
            <p:nvPr/>
          </p:nvSpPr>
          <p:spPr>
            <a:xfrm>
              <a:off x="4411970" y="1801825"/>
              <a:ext cx="143819"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dirty="0"/>
            </a:p>
          </p:txBody>
        </p:sp>
      </p:grpSp>
      <p:sp>
        <p:nvSpPr>
          <p:cNvPr id="16" name="Rectangle 15"/>
          <p:cNvSpPr/>
          <p:nvPr/>
        </p:nvSpPr>
        <p:spPr>
          <a:xfrm>
            <a:off x="970903" y="3276591"/>
            <a:ext cx="6564853" cy="1200329"/>
          </a:xfrm>
          <a:prstGeom prst="rect">
            <a:avLst/>
          </a:prstGeom>
        </p:spPr>
        <p:txBody>
          <a:bodyPr wrap="square">
            <a:spAutoFit/>
          </a:bodyPr>
          <a:lstStyle/>
          <a:p>
            <a:pPr lvl="0"/>
            <a:r>
              <a:rPr lang="id-ID" dirty="0">
                <a:latin typeface="Cambria" panose="02040503050406030204" pitchFamily="18" charset="0"/>
                <a:ea typeface="Cambria" panose="02040503050406030204" pitchFamily="18" charset="0"/>
              </a:rPr>
              <a:t>Aplikasi berperan sebagai </a:t>
            </a:r>
            <a:r>
              <a:rPr lang="id-ID" i="1" dirty="0">
                <a:latin typeface="Cambria" panose="02040503050406030204" pitchFamily="18" charset="0"/>
                <a:ea typeface="Cambria" panose="02040503050406030204" pitchFamily="18" charset="0"/>
              </a:rPr>
              <a:t>interface</a:t>
            </a:r>
            <a:r>
              <a:rPr lang="id-ID" dirty="0">
                <a:latin typeface="Cambria" panose="02040503050406030204" pitchFamily="18" charset="0"/>
                <a:ea typeface="Cambria" panose="02040503050406030204" pitchFamily="18" charset="0"/>
              </a:rPr>
              <a:t> yang menghubungkan interaksi antara manusia dan mesin. Contoh perintah yang disampaikan manusia melalui aplikasi, seperti mencetak angka dan menampilkan grafik pada layar monitor.</a:t>
            </a:r>
          </a:p>
        </p:txBody>
      </p:sp>
      <p:sp>
        <p:nvSpPr>
          <p:cNvPr id="17" name="Rectangle 16"/>
          <p:cNvSpPr/>
          <p:nvPr/>
        </p:nvSpPr>
        <p:spPr>
          <a:xfrm>
            <a:off x="7764881" y="3646205"/>
            <a:ext cx="1149995" cy="400110"/>
          </a:xfrm>
          <a:prstGeom prst="rect">
            <a:avLst/>
          </a:prstGeom>
        </p:spPr>
        <p:txBody>
          <a:bodyPr wrap="none">
            <a:spAutoFit/>
          </a:bodyPr>
          <a:lstStyle/>
          <a:p>
            <a:r>
              <a:rPr lang="id-ID" sz="2000" b="1" dirty="0">
                <a:latin typeface="Cambria" panose="02040503050406030204" pitchFamily="18" charset="0"/>
                <a:ea typeface="Cambria" panose="02040503050406030204" pitchFamily="18" charset="0"/>
              </a:rPr>
              <a:t>Aplikasi</a:t>
            </a:r>
            <a:endParaRPr lang="en-US" sz="2000" b="1" dirty="0"/>
          </a:p>
        </p:txBody>
      </p:sp>
    </p:spTree>
    <p:extLst>
      <p:ext uri="{BB962C8B-B14F-4D97-AF65-F5344CB8AC3E}">
        <p14:creationId xmlns:p14="http://schemas.microsoft.com/office/powerpoint/2010/main" val="7978596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753773" y="555526"/>
            <a:ext cx="7625028" cy="1080120"/>
          </a:xfrm>
          <a:prstGeom prst="roundRect">
            <a:avLst/>
          </a:prstGeom>
          <a:solidFill>
            <a:schemeClr val="accent3">
              <a:lumMod val="60000"/>
              <a:lumOff val="4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1800" dirty="0">
                <a:latin typeface="Cambria" panose="02040503050406030204" pitchFamily="18" charset="0"/>
                <a:ea typeface="Cambria" panose="02040503050406030204" pitchFamily="18" charset="0"/>
              </a:rPr>
              <a:t>Aplikasi dasar dalam sistem operasi biasanya berbasis perintah tunggal atau </a:t>
            </a:r>
            <a:r>
              <a:rPr lang="id-ID" sz="1800" i="1" dirty="0">
                <a:latin typeface="Cambria" panose="02040503050406030204" pitchFamily="18" charset="0"/>
                <a:ea typeface="Cambria" panose="02040503050406030204" pitchFamily="18" charset="0"/>
              </a:rPr>
              <a:t>command line</a:t>
            </a:r>
            <a:r>
              <a:rPr lang="id-ID" sz="1800" dirty="0">
                <a:latin typeface="Cambria" panose="02040503050406030204" pitchFamily="18" charset="0"/>
                <a:ea typeface="Cambria" panose="02040503050406030204" pitchFamily="18" charset="0"/>
              </a:rPr>
              <a:t>. Contohnya, shell pada Linux atau Unix dan </a:t>
            </a:r>
            <a:r>
              <a:rPr lang="id-ID" sz="1800" i="1" dirty="0">
                <a:latin typeface="Cambria" panose="02040503050406030204" pitchFamily="18" charset="0"/>
                <a:ea typeface="Cambria" panose="02040503050406030204" pitchFamily="18" charset="0"/>
              </a:rPr>
              <a:t>commond</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prompt</a:t>
            </a:r>
            <a:r>
              <a:rPr lang="id-ID" sz="1800" dirty="0">
                <a:latin typeface="Cambria" panose="02040503050406030204" pitchFamily="18" charset="0"/>
                <a:ea typeface="Cambria" panose="02040503050406030204" pitchFamily="18" charset="0"/>
              </a:rPr>
              <a:t> pada OS Windows.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45" y="1958696"/>
            <a:ext cx="3510216" cy="213733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1062" y="1958695"/>
            <a:ext cx="3510216" cy="213733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7" name="Rectangle 6"/>
          <p:cNvSpPr/>
          <p:nvPr/>
        </p:nvSpPr>
        <p:spPr>
          <a:xfrm>
            <a:off x="1054156" y="4194765"/>
            <a:ext cx="2966774" cy="369332"/>
          </a:xfrm>
          <a:prstGeom prst="rect">
            <a:avLst/>
          </a:prstGeom>
        </p:spPr>
        <p:txBody>
          <a:bodyPr wrap="none">
            <a:spAutoFit/>
          </a:bodyPr>
          <a:lstStyle/>
          <a:p>
            <a:r>
              <a:rPr lang="id-ID" i="1" dirty="0">
                <a:latin typeface="Cambria" panose="02040503050406030204" pitchFamily="18" charset="0"/>
                <a:ea typeface="Cambria" panose="02040503050406030204" pitchFamily="18" charset="0"/>
              </a:rPr>
              <a:t>Command Prompt</a:t>
            </a:r>
            <a:r>
              <a:rPr lang="id-ID" dirty="0">
                <a:latin typeface="Cambria" panose="02040503050406030204" pitchFamily="18" charset="0"/>
                <a:ea typeface="Cambria" panose="02040503050406030204" pitchFamily="18" charset="0"/>
              </a:rPr>
              <a:t> Windows </a:t>
            </a:r>
            <a:endParaRPr lang="en-US" dirty="0">
              <a:latin typeface="Cambria" panose="02040503050406030204" pitchFamily="18" charset="0"/>
              <a:ea typeface="Cambria" panose="02040503050406030204" pitchFamily="18" charset="0"/>
            </a:endParaRPr>
          </a:p>
        </p:txBody>
      </p:sp>
      <p:sp>
        <p:nvSpPr>
          <p:cNvPr id="8" name="Rectangle 7"/>
          <p:cNvSpPr/>
          <p:nvPr/>
        </p:nvSpPr>
        <p:spPr>
          <a:xfrm>
            <a:off x="6012160" y="4194765"/>
            <a:ext cx="1250600" cy="369332"/>
          </a:xfrm>
          <a:prstGeom prst="rect">
            <a:avLst/>
          </a:prstGeom>
        </p:spPr>
        <p:txBody>
          <a:bodyPr wrap="none">
            <a:spAutoFit/>
          </a:bodyPr>
          <a:lstStyle/>
          <a:p>
            <a:pPr algn="ctr"/>
            <a:r>
              <a:rPr lang="id-ID" i="1" dirty="0">
                <a:latin typeface="Cambria" panose="02040503050406030204" pitchFamily="18" charset="0"/>
                <a:ea typeface="Cambria" panose="02040503050406030204" pitchFamily="18" charset="0"/>
              </a:rPr>
              <a:t>Shell</a:t>
            </a:r>
            <a:r>
              <a:rPr lang="id-ID" dirty="0">
                <a:latin typeface="Cambria" panose="02040503050406030204" pitchFamily="18" charset="0"/>
                <a:ea typeface="Cambria" panose="02040503050406030204" pitchFamily="18" charset="0"/>
              </a:rPr>
              <a:t> Linux</a:t>
            </a:r>
          </a:p>
        </p:txBody>
      </p:sp>
    </p:spTree>
    <p:extLst>
      <p:ext uri="{BB962C8B-B14F-4D97-AF65-F5344CB8AC3E}">
        <p14:creationId xmlns:p14="http://schemas.microsoft.com/office/powerpoint/2010/main" val="1630612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28653" y="237875"/>
            <a:ext cx="4504243" cy="946481"/>
            <a:chOff x="838203" y="317167"/>
            <a:chExt cx="6005657" cy="1261974"/>
          </a:xfrm>
        </p:grpSpPr>
        <p:sp>
          <p:nvSpPr>
            <p:cNvPr id="13"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a:solidFill>
                  <a:prstClr val="black"/>
                </a:solidFill>
                <a:latin typeface="Calibri"/>
              </a:endParaRPr>
            </a:p>
          </p:txBody>
        </p:sp>
        <p:sp>
          <p:nvSpPr>
            <p:cNvPr id="2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800">
                <a:defRPr/>
              </a:pPr>
              <a:r>
                <a:rPr lang="en-US" sz="2700" kern="0" dirty="0">
                  <a:solidFill>
                    <a:prstClr val="black"/>
                  </a:solidFill>
                  <a:latin typeface="Cambria" panose="02040503050406030204" pitchFamily="18" charset="0"/>
                  <a:ea typeface="Cambria" panose="02040503050406030204" pitchFamily="18" charset="0"/>
                </a:rPr>
                <a:t>1.</a:t>
              </a:r>
              <a:endParaRPr sz="2700" kern="0" dirty="0">
                <a:solidFill>
                  <a:prstClr val="black"/>
                </a:solidFill>
                <a:latin typeface="Cambria" panose="02040503050406030204" pitchFamily="18" charset="0"/>
                <a:ea typeface="Cambria" panose="02040503050406030204" pitchFamily="18" charset="0"/>
              </a:endParaRPr>
            </a:p>
          </p:txBody>
        </p:sp>
        <p:sp>
          <p:nvSpPr>
            <p:cNvPr id="2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800">
                <a:defRPr/>
              </a:pPr>
              <a:endParaRPr sz="1350" kern="0" dirty="0">
                <a:solidFill>
                  <a:prstClr val="black"/>
                </a:solidFill>
                <a:latin typeface="Calibri"/>
              </a:endParaRPr>
            </a:p>
          </p:txBody>
        </p:sp>
      </p:grpSp>
      <p:sp>
        <p:nvSpPr>
          <p:cNvPr id="4" name="TextBox 3"/>
          <p:cNvSpPr txBox="1"/>
          <p:nvPr/>
        </p:nvSpPr>
        <p:spPr>
          <a:xfrm>
            <a:off x="1102142" y="1428849"/>
            <a:ext cx="6998249" cy="1328023"/>
          </a:xfrm>
          <a:prstGeom prst="roundRect">
            <a:avLst/>
          </a:prstGeom>
          <a:solidFill>
            <a:schemeClr val="accent6">
              <a:lumMod val="40000"/>
              <a:lumOff val="60000"/>
            </a:schemeClr>
          </a:solidFill>
        </p:spPr>
        <p:txBody>
          <a:bodyPr wrap="square" rtlCol="0">
            <a:spAutoFit/>
          </a:bodyPr>
          <a:lstStyle/>
          <a:p>
            <a:pPr algn="just"/>
            <a:r>
              <a:rPr lang="id-ID" dirty="0">
                <a:latin typeface="Cambria" panose="02040503050406030204" pitchFamily="18" charset="0"/>
                <a:ea typeface="Cambria" panose="02040503050406030204" pitchFamily="18" charset="0"/>
              </a:rPr>
              <a:t>Gerbang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dapat menerima dua atau lebih input data dengan satu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Operasi logika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akan menghasilkan potensial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tinggi (</a:t>
            </a:r>
            <a:r>
              <a:rPr lang="id-ID" i="1" dirty="0">
                <a:latin typeface="Cambria" panose="02040503050406030204" pitchFamily="18" charset="0"/>
                <a:ea typeface="Cambria" panose="02040503050406030204" pitchFamily="18" charset="0"/>
              </a:rPr>
              <a:t>high</a:t>
            </a:r>
            <a:r>
              <a:rPr lang="id-ID" dirty="0">
                <a:latin typeface="Cambria" panose="02040503050406030204" pitchFamily="18" charset="0"/>
                <a:ea typeface="Cambria" panose="02040503050406030204" pitchFamily="18" charset="0"/>
              </a:rPr>
              <a:t>) atau bernilai 1, jika ada salah satu dari input data yang berpotensi tinggi (</a:t>
            </a:r>
            <a:r>
              <a:rPr lang="id-ID" i="1" dirty="0">
                <a:latin typeface="Cambria" panose="02040503050406030204" pitchFamily="18" charset="0"/>
                <a:ea typeface="Cambria" panose="02040503050406030204" pitchFamily="18" charset="0"/>
              </a:rPr>
              <a:t>high</a:t>
            </a:r>
            <a:r>
              <a:rPr lang="id-ID" dirty="0">
                <a:latin typeface="Cambria" panose="02040503050406030204" pitchFamily="18" charset="0"/>
                <a:ea typeface="Cambria" panose="02040503050406030204" pitchFamily="18" charset="0"/>
              </a:rPr>
              <a:t>) atau bernilai 1.</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9" name="TextBox 18"/>
          <p:cNvSpPr txBox="1"/>
          <p:nvPr/>
        </p:nvSpPr>
        <p:spPr>
          <a:xfrm>
            <a:off x="1656635" y="485197"/>
            <a:ext cx="2771349" cy="461665"/>
          </a:xfrm>
          <a:prstGeom prst="rect">
            <a:avLst/>
          </a:prstGeom>
          <a:noFill/>
        </p:spPr>
        <p:txBody>
          <a:bodyPr wrap="square" rtlCol="0">
            <a:spAutoFit/>
          </a:bodyPr>
          <a:lstStyle/>
          <a:p>
            <a:pPr defTabSz="685800"/>
            <a:r>
              <a:rPr lang="en-US" sz="2400" dirty="0" err="1">
                <a:solidFill>
                  <a:prstClr val="black"/>
                </a:solidFill>
                <a:latin typeface="Cambria" panose="02040503050406030204" pitchFamily="18" charset="0"/>
                <a:ea typeface="Cambria" panose="02040503050406030204" pitchFamily="18" charset="0"/>
              </a:rPr>
              <a:t>Gerbang</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Logika</a:t>
            </a:r>
            <a:r>
              <a:rPr lang="en-US" sz="2400" dirty="0">
                <a:solidFill>
                  <a:prstClr val="black"/>
                </a:solidFill>
                <a:latin typeface="Cambria" panose="02040503050406030204" pitchFamily="18" charset="0"/>
                <a:ea typeface="Cambria" panose="02040503050406030204" pitchFamily="18" charset="0"/>
              </a:rPr>
              <a:t> </a:t>
            </a:r>
            <a:r>
              <a:rPr lang="en-US" sz="2400" i="1" dirty="0">
                <a:solidFill>
                  <a:prstClr val="black"/>
                </a:solidFill>
                <a:latin typeface="Cambria" panose="02040503050406030204" pitchFamily="18" charset="0"/>
                <a:ea typeface="Cambria" panose="02040503050406030204" pitchFamily="18" charset="0"/>
              </a:rPr>
              <a:t>OR</a:t>
            </a:r>
          </a:p>
        </p:txBody>
      </p:sp>
      <p:sp>
        <p:nvSpPr>
          <p:cNvPr id="23" name="Content Placeholder 2"/>
          <p:cNvSpPr txBox="1">
            <a:spLocks/>
          </p:cNvSpPr>
          <p:nvPr/>
        </p:nvSpPr>
        <p:spPr>
          <a:xfrm>
            <a:off x="1067162" y="3174246"/>
            <a:ext cx="6998250" cy="6480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id-ID" sz="1800" dirty="0">
                <a:latin typeface="Cambria" panose="02040503050406030204" pitchFamily="18" charset="0"/>
                <a:ea typeface="Cambria" panose="02040503050406030204" pitchFamily="18" charset="0"/>
              </a:rPr>
              <a:t>Contohnya, jika terdapat 2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data A dan B, dengan X sebagai nilai </a:t>
            </a:r>
            <a:r>
              <a:rPr lang="id-ID" sz="1800" i="1" dirty="0">
                <a:latin typeface="Cambria" panose="02040503050406030204" pitchFamily="18" charset="0"/>
                <a:ea typeface="Cambria" panose="02040503050406030204" pitchFamily="18" charset="0"/>
              </a:rPr>
              <a:t>output</a:t>
            </a:r>
            <a:r>
              <a:rPr lang="id-ID" sz="1800" dirty="0">
                <a:latin typeface="Cambria" panose="02040503050406030204" pitchFamily="18" charset="0"/>
                <a:ea typeface="Cambria" panose="02040503050406030204" pitchFamily="18" charset="0"/>
              </a:rPr>
              <a:t>-nya, dapat dinyatakan sebagai berikut:</a:t>
            </a:r>
          </a:p>
        </p:txBody>
      </p:sp>
      <p:sp>
        <p:nvSpPr>
          <p:cNvPr id="24" name="Rectangle 23"/>
          <p:cNvSpPr/>
          <p:nvPr/>
        </p:nvSpPr>
        <p:spPr>
          <a:xfrm>
            <a:off x="2716883" y="3955366"/>
            <a:ext cx="3744416" cy="486054"/>
          </a:xfrm>
          <a:prstGeom prst="rect">
            <a:avLst/>
          </a:prstGeom>
          <a:noFill/>
          <a:ln w="38100">
            <a:prstDash val="sysDot"/>
          </a:ln>
        </p:spPr>
        <p:style>
          <a:lnRef idx="1">
            <a:schemeClr val="accent6"/>
          </a:lnRef>
          <a:fillRef idx="2">
            <a:schemeClr val="accent6"/>
          </a:fillRef>
          <a:effectRef idx="1">
            <a:schemeClr val="accent6"/>
          </a:effectRef>
          <a:fontRef idx="minor">
            <a:schemeClr val="dk1"/>
          </a:fontRef>
        </p:style>
        <p:txBody>
          <a:bodyPr rtlCol="0" anchor="ctr"/>
          <a:lstStyle/>
          <a:p>
            <a:pPr algn="ctr"/>
            <a:r>
              <a:rPr lang="id-ID" sz="2400" b="1" i="1" dirty="0"/>
              <a:t>X</a:t>
            </a:r>
            <a:r>
              <a:rPr lang="id-ID" sz="2400" b="1" dirty="0"/>
              <a:t> = </a:t>
            </a:r>
            <a:r>
              <a:rPr lang="id-ID" sz="2400" b="1" i="1" dirty="0"/>
              <a:t>A OR B </a:t>
            </a:r>
            <a:r>
              <a:rPr lang="id-ID" sz="2400" dirty="0"/>
              <a:t>atau</a:t>
            </a:r>
            <a:r>
              <a:rPr lang="id-ID" sz="2400" b="1" dirty="0"/>
              <a:t> </a:t>
            </a:r>
            <a:r>
              <a:rPr lang="id-ID" sz="2400" b="1" i="1" dirty="0"/>
              <a:t>X</a:t>
            </a:r>
            <a:r>
              <a:rPr lang="id-ID" sz="2400" b="1" dirty="0"/>
              <a:t> = </a:t>
            </a:r>
            <a:r>
              <a:rPr lang="id-ID" sz="2400" b="1" i="1" dirty="0"/>
              <a:t>A</a:t>
            </a:r>
            <a:r>
              <a:rPr lang="id-ID" sz="2400" b="1" dirty="0"/>
              <a:t> + </a:t>
            </a:r>
            <a:r>
              <a:rPr lang="id-ID" sz="2400" b="1" i="1" dirty="0"/>
              <a:t>B</a:t>
            </a:r>
          </a:p>
        </p:txBody>
      </p:sp>
    </p:spTree>
    <p:extLst>
      <p:ext uri="{BB962C8B-B14F-4D97-AF65-F5344CB8AC3E}">
        <p14:creationId xmlns:p14="http://schemas.microsoft.com/office/powerpoint/2010/main" val="217281621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84988" y="483518"/>
            <a:ext cx="7962597" cy="1368152"/>
            <a:chOff x="641851" y="483518"/>
            <a:chExt cx="7962597" cy="1368152"/>
          </a:xfrm>
        </p:grpSpPr>
        <p:sp>
          <p:nvSpPr>
            <p:cNvPr id="2" name="Rectangle 1"/>
            <p:cNvSpPr/>
            <p:nvPr/>
          </p:nvSpPr>
          <p:spPr>
            <a:xfrm>
              <a:off x="755576" y="483518"/>
              <a:ext cx="7848872" cy="1224136"/>
            </a:xfrm>
            <a:prstGeom prst="rect">
              <a:avLst/>
            </a:prstGeom>
            <a:noFill/>
            <a:ln w="3810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641851" y="627534"/>
              <a:ext cx="7848872" cy="1224136"/>
            </a:xfrm>
            <a:prstGeom prst="rect">
              <a:avLst/>
            </a:prstGeom>
            <a:solidFill>
              <a:schemeClr val="accent3">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1800" dirty="0">
                  <a:latin typeface="Cambria" panose="02040503050406030204" pitchFamily="18" charset="0"/>
                  <a:ea typeface="Cambria" panose="02040503050406030204" pitchFamily="18" charset="0"/>
                </a:rPr>
                <a:t>Sistem operasi membutuhkan serangkaian proses sampai akhirnya siap digunakan. Proses ini dimulai sejak komputer dalam keadaan mati, kemudian dilakukan proses </a:t>
              </a:r>
              <a:r>
                <a:rPr lang="id-ID" sz="1800" i="1" dirty="0">
                  <a:latin typeface="Cambria" panose="02040503050406030204" pitchFamily="18" charset="0"/>
                  <a:ea typeface="Cambria" panose="02040503050406030204" pitchFamily="18" charset="0"/>
                </a:rPr>
                <a:t>booting</a:t>
              </a:r>
              <a:r>
                <a:rPr lang="id-ID" sz="1800" dirty="0">
                  <a:latin typeface="Cambria" panose="02040503050406030204" pitchFamily="18" charset="0"/>
                  <a:ea typeface="Cambria" panose="02040503050406030204" pitchFamily="18" charset="0"/>
                </a:rPr>
                <a:t> hingga dapat dioperasikan oleh penggunanya. Tahapan proses booting pada sistem operasi Linux, yaitu sebagai berikut.</a:t>
              </a:r>
            </a:p>
          </p:txBody>
        </p:sp>
      </p:grpSp>
      <p:graphicFrame>
        <p:nvGraphicFramePr>
          <p:cNvPr id="5" name="Diagram 4"/>
          <p:cNvGraphicFramePr/>
          <p:nvPr>
            <p:extLst>
              <p:ext uri="{D42A27DB-BD31-4B8C-83A1-F6EECF244321}">
                <p14:modId xmlns:p14="http://schemas.microsoft.com/office/powerpoint/2010/main" val="3303564593"/>
              </p:ext>
            </p:extLst>
          </p:nvPr>
        </p:nvGraphicFramePr>
        <p:xfrm>
          <a:off x="641851" y="2126782"/>
          <a:ext cx="7848872" cy="25360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Tree>
    <p:extLst>
      <p:ext uri="{BB962C8B-B14F-4D97-AF65-F5344CB8AC3E}">
        <p14:creationId xmlns:p14="http://schemas.microsoft.com/office/powerpoint/2010/main" val="19294128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441618" y="1528754"/>
            <a:ext cx="2987925" cy="2807667"/>
          </a:xfrm>
          <a:prstGeom prst="rect">
            <a:avLst/>
          </a:prstGeom>
          <a:noFill/>
          <a:ln w="38100" cap="flat" cmpd="sng" algn="ctr">
            <a:solidFill>
              <a:schemeClr val="accent3"/>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defTabSz="685800"/>
            <a:endParaRPr lang="en-US" sz="1350">
              <a:solidFill>
                <a:srgbClr val="A5A5A5"/>
              </a:solidFill>
              <a:latin typeface="Cambria" panose="02040503050406030204" pitchFamily="18" charset="0"/>
              <a:ea typeface="Cambria" panose="02040503050406030204" pitchFamily="18" charset="0"/>
            </a:endParaRPr>
          </a:p>
        </p:txBody>
      </p:sp>
      <p:grpSp>
        <p:nvGrpSpPr>
          <p:cNvPr id="22" name="Group 21"/>
          <p:cNvGrpSpPr/>
          <p:nvPr/>
        </p:nvGrpSpPr>
        <p:grpSpPr>
          <a:xfrm>
            <a:off x="783624" y="922166"/>
            <a:ext cx="1315987" cy="1213176"/>
            <a:chOff x="979605" y="1102833"/>
            <a:chExt cx="924025" cy="851836"/>
          </a:xfrm>
        </p:grpSpPr>
        <p:sp>
          <p:nvSpPr>
            <p:cNvPr id="5" name="Oval 4"/>
            <p:cNvSpPr/>
            <p:nvPr/>
          </p:nvSpPr>
          <p:spPr>
            <a:xfrm flipH="1">
              <a:off x="1015700" y="1102833"/>
              <a:ext cx="851836" cy="851836"/>
            </a:xfrm>
            <a:prstGeom prst="ellipse">
              <a:avLst/>
            </a:prstGeom>
            <a:solidFill>
              <a:schemeClr val="accent6">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dirty="0">
                <a:solidFill>
                  <a:prstClr val="white"/>
                </a:solidFill>
                <a:latin typeface="Cambria" panose="02040503050406030204" pitchFamily="18" charset="0"/>
                <a:ea typeface="Cambria" panose="02040503050406030204" pitchFamily="18" charset="0"/>
              </a:endParaRPr>
            </a:p>
          </p:txBody>
        </p:sp>
        <p:sp>
          <p:nvSpPr>
            <p:cNvPr id="10" name="TextBox 9"/>
            <p:cNvSpPr txBox="1"/>
            <p:nvPr/>
          </p:nvSpPr>
          <p:spPr>
            <a:xfrm>
              <a:off x="979605" y="1302488"/>
              <a:ext cx="924025" cy="453824"/>
            </a:xfrm>
            <a:prstGeom prst="rect">
              <a:avLst/>
            </a:prstGeom>
            <a:noFill/>
          </p:spPr>
          <p:txBody>
            <a:bodyPr wrap="square" rtlCol="0" anchor="ctr">
              <a:spAutoFit/>
            </a:bodyPr>
            <a:lstStyle/>
            <a:p>
              <a:pPr algn="ctr" defTabSz="685800"/>
              <a:r>
                <a:rPr lang="en-US" b="1" i="1" dirty="0">
                  <a:solidFill>
                    <a:srgbClr val="70AD47">
                      <a:lumMod val="50000"/>
                    </a:srgbClr>
                  </a:solidFill>
                  <a:latin typeface="Cambria" panose="02040503050406030204" pitchFamily="18" charset="0"/>
                  <a:ea typeface="Cambria" panose="02040503050406030204" pitchFamily="18" charset="0"/>
                </a:rPr>
                <a:t>Cold</a:t>
              </a:r>
            </a:p>
            <a:p>
              <a:pPr algn="ctr" defTabSz="685800"/>
              <a:r>
                <a:rPr lang="en-US" b="1" i="1" dirty="0">
                  <a:solidFill>
                    <a:srgbClr val="70AD47">
                      <a:lumMod val="50000"/>
                    </a:srgbClr>
                  </a:solidFill>
                  <a:latin typeface="Cambria" panose="02040503050406030204" pitchFamily="18" charset="0"/>
                  <a:ea typeface="Cambria" panose="02040503050406030204" pitchFamily="18" charset="0"/>
                </a:rPr>
                <a:t>Boot</a:t>
              </a:r>
            </a:p>
          </p:txBody>
        </p:sp>
      </p:grpSp>
      <p:sp>
        <p:nvSpPr>
          <p:cNvPr id="12" name="TextBox 11"/>
          <p:cNvSpPr txBox="1"/>
          <p:nvPr/>
        </p:nvSpPr>
        <p:spPr>
          <a:xfrm>
            <a:off x="2007675" y="1635646"/>
            <a:ext cx="2330272" cy="2585323"/>
          </a:xfrm>
          <a:prstGeom prst="rect">
            <a:avLst/>
          </a:prstGeom>
          <a:noFill/>
        </p:spPr>
        <p:txBody>
          <a:bodyPr wrap="square" rtlCol="0" anchor="ctr">
            <a:spAutoFit/>
          </a:bodyPr>
          <a:lstStyle/>
          <a:p>
            <a:pPr algn="r" defTabSz="685800"/>
            <a:r>
              <a:rPr lang="id-ID" i="1" dirty="0">
                <a:latin typeface="Cambria" panose="02040503050406030204" pitchFamily="18" charset="0"/>
                <a:ea typeface="Cambria" panose="02040503050406030204" pitchFamily="18" charset="0"/>
              </a:rPr>
              <a:t>Cold boot</a:t>
            </a:r>
            <a:r>
              <a:rPr lang="id-ID" dirty="0">
                <a:latin typeface="Cambria" panose="02040503050406030204" pitchFamily="18" charset="0"/>
                <a:ea typeface="Cambria" panose="02040503050406030204" pitchFamily="18" charset="0"/>
              </a:rPr>
              <a:t> adalah proses </a:t>
            </a:r>
            <a:r>
              <a:rPr lang="id-ID" i="1" dirty="0">
                <a:latin typeface="Cambria" panose="02040503050406030204" pitchFamily="18" charset="0"/>
                <a:ea typeface="Cambria" panose="02040503050406030204" pitchFamily="18" charset="0"/>
              </a:rPr>
              <a:t>booting</a:t>
            </a:r>
            <a:r>
              <a:rPr lang="id-ID" dirty="0">
                <a:latin typeface="Cambria" panose="02040503050406030204" pitchFamily="18" charset="0"/>
                <a:ea typeface="Cambria" panose="02040503050406030204" pitchFamily="18" charset="0"/>
              </a:rPr>
              <a:t> yang dimulai dari komputer dalam kondisi mati, kemudia, tombol </a:t>
            </a:r>
            <a:r>
              <a:rPr lang="id-ID" i="1" dirty="0">
                <a:latin typeface="Cambria" panose="02040503050406030204" pitchFamily="18" charset="0"/>
                <a:ea typeface="Cambria" panose="02040503050406030204" pitchFamily="18" charset="0"/>
              </a:rPr>
              <a:t>power</a:t>
            </a:r>
            <a:r>
              <a:rPr lang="id-ID" dirty="0">
                <a:latin typeface="Cambria" panose="02040503050406030204" pitchFamily="18" charset="0"/>
                <a:ea typeface="Cambria" panose="02040503050406030204" pitchFamily="18" charset="0"/>
              </a:rPr>
              <a:t> ditekan dan aliran listrik mengalir ke sistem komputer.</a:t>
            </a:r>
            <a:endParaRPr lang="en-US" sz="1600" dirty="0">
              <a:solidFill>
                <a:prstClr val="black"/>
              </a:solidFill>
              <a:latin typeface="Cambria" panose="02040503050406030204" pitchFamily="18" charset="0"/>
              <a:ea typeface="Cambria" panose="02040503050406030204" pitchFamily="18" charset="0"/>
            </a:endParaRPr>
          </a:p>
        </p:txBody>
      </p:sp>
      <p:sp>
        <p:nvSpPr>
          <p:cNvPr id="8" name="Rectangle 7"/>
          <p:cNvSpPr/>
          <p:nvPr/>
        </p:nvSpPr>
        <p:spPr>
          <a:xfrm>
            <a:off x="4566287" y="1528754"/>
            <a:ext cx="3027631" cy="2807666"/>
          </a:xfrm>
          <a:prstGeom prst="rect">
            <a:avLst/>
          </a:prstGeom>
          <a:noFill/>
          <a:ln w="38100" cap="flat" cmpd="sng" algn="ctr">
            <a:solidFill>
              <a:schemeClr val="accent3"/>
            </a:solidFill>
            <a:prstDash val="sysDot"/>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defTabSz="685800"/>
            <a:endParaRPr lang="en-US" sz="1350">
              <a:solidFill>
                <a:srgbClr val="A5A5A5"/>
              </a:solidFill>
              <a:latin typeface="Cambria" panose="02040503050406030204" pitchFamily="18" charset="0"/>
              <a:ea typeface="Cambria" panose="02040503050406030204" pitchFamily="18" charset="0"/>
            </a:endParaRPr>
          </a:p>
        </p:txBody>
      </p:sp>
      <p:grpSp>
        <p:nvGrpSpPr>
          <p:cNvPr id="20" name="Group 19"/>
          <p:cNvGrpSpPr/>
          <p:nvPr/>
        </p:nvGrpSpPr>
        <p:grpSpPr>
          <a:xfrm>
            <a:off x="6935924" y="922166"/>
            <a:ext cx="1315987" cy="1213176"/>
            <a:chOff x="7072437" y="1102833"/>
            <a:chExt cx="924025" cy="851836"/>
          </a:xfrm>
        </p:grpSpPr>
        <p:sp>
          <p:nvSpPr>
            <p:cNvPr id="6" name="Oval 5"/>
            <p:cNvSpPr/>
            <p:nvPr/>
          </p:nvSpPr>
          <p:spPr>
            <a:xfrm flipH="1">
              <a:off x="7099803" y="1102833"/>
              <a:ext cx="851836" cy="851836"/>
            </a:xfrm>
            <a:prstGeom prst="ellipse">
              <a:avLst/>
            </a:prstGeom>
            <a:solidFill>
              <a:schemeClr val="accent6">
                <a:lumMod val="60000"/>
                <a:lumOff val="40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defTabSz="685800"/>
              <a:endParaRPr lang="en-US" sz="1350">
                <a:solidFill>
                  <a:prstClr val="white"/>
                </a:solidFill>
                <a:latin typeface="Cambria" panose="02040503050406030204" pitchFamily="18" charset="0"/>
                <a:ea typeface="Cambria" panose="02040503050406030204" pitchFamily="18" charset="0"/>
              </a:endParaRPr>
            </a:p>
          </p:txBody>
        </p:sp>
        <p:sp>
          <p:nvSpPr>
            <p:cNvPr id="11" name="TextBox 10"/>
            <p:cNvSpPr txBox="1"/>
            <p:nvPr/>
          </p:nvSpPr>
          <p:spPr>
            <a:xfrm>
              <a:off x="7072437" y="1302488"/>
              <a:ext cx="924025" cy="453824"/>
            </a:xfrm>
            <a:prstGeom prst="rect">
              <a:avLst/>
            </a:prstGeom>
            <a:noFill/>
          </p:spPr>
          <p:txBody>
            <a:bodyPr wrap="square" rtlCol="0" anchor="ctr">
              <a:spAutoFit/>
            </a:bodyPr>
            <a:lstStyle/>
            <a:p>
              <a:pPr algn="ctr" defTabSz="685800"/>
              <a:r>
                <a:rPr lang="en-US" b="1" i="1" dirty="0">
                  <a:solidFill>
                    <a:srgbClr val="70AD47">
                      <a:lumMod val="50000"/>
                    </a:srgbClr>
                  </a:solidFill>
                  <a:latin typeface="Cambria" panose="02040503050406030204" pitchFamily="18" charset="0"/>
                  <a:ea typeface="Cambria" panose="02040503050406030204" pitchFamily="18" charset="0"/>
                </a:rPr>
                <a:t>Warm Boot</a:t>
              </a:r>
            </a:p>
          </p:txBody>
        </p:sp>
      </p:grpSp>
      <p:sp>
        <p:nvSpPr>
          <p:cNvPr id="13" name="TextBox 12"/>
          <p:cNvSpPr txBox="1"/>
          <p:nvPr/>
        </p:nvSpPr>
        <p:spPr>
          <a:xfrm>
            <a:off x="4656620" y="1635646"/>
            <a:ext cx="2505423" cy="2585323"/>
          </a:xfrm>
          <a:prstGeom prst="rect">
            <a:avLst/>
          </a:prstGeom>
          <a:noFill/>
        </p:spPr>
        <p:txBody>
          <a:bodyPr wrap="square" rtlCol="0">
            <a:spAutoFit/>
          </a:bodyPr>
          <a:lstStyle/>
          <a:p>
            <a:r>
              <a:rPr lang="id-ID" i="1" dirty="0">
                <a:latin typeface="Cambria" panose="02040503050406030204" pitchFamily="18" charset="0"/>
                <a:ea typeface="Cambria" panose="02040503050406030204" pitchFamily="18" charset="0"/>
              </a:rPr>
              <a:t>Warm boot</a:t>
            </a:r>
            <a:r>
              <a:rPr lang="id-ID" dirty="0">
                <a:latin typeface="Cambria" panose="02040503050406030204" pitchFamily="18" charset="0"/>
                <a:ea typeface="Cambria" panose="02040503050406030204" pitchFamily="18" charset="0"/>
              </a:rPr>
              <a:t> adalah proses </a:t>
            </a:r>
            <a:r>
              <a:rPr lang="id-ID" i="1" dirty="0">
                <a:latin typeface="Cambria" panose="02040503050406030204" pitchFamily="18" charset="0"/>
                <a:ea typeface="Cambria" panose="02040503050406030204" pitchFamily="18" charset="0"/>
              </a:rPr>
              <a:t>booting</a:t>
            </a:r>
            <a:r>
              <a:rPr lang="id-ID" dirty="0">
                <a:latin typeface="Cambria" panose="02040503050406030204" pitchFamily="18" charset="0"/>
                <a:ea typeface="Cambria" panose="02040503050406030204" pitchFamily="18" charset="0"/>
              </a:rPr>
              <a:t> komputer yang dilakukan ketika dalam kondisi hidup. Biasanya dengan menekan tombol reset atau kombinasi tombol </a:t>
            </a:r>
            <a:r>
              <a:rPr lang="id-ID" i="1" dirty="0">
                <a:latin typeface="Cambria" panose="02040503050406030204" pitchFamily="18" charset="0"/>
                <a:ea typeface="Cambria" panose="02040503050406030204" pitchFamily="18" charset="0"/>
              </a:rPr>
              <a:t>keyboard</a:t>
            </a:r>
            <a:r>
              <a:rPr lang="id-ID" dirty="0">
                <a:latin typeface="Cambria" panose="02040503050406030204" pitchFamily="18" charset="0"/>
                <a:ea typeface="Cambria" panose="02040503050406030204" pitchFamily="18" charset="0"/>
              </a:rPr>
              <a:t> Alt + Del.</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2" name="Rounded Rectangle 1"/>
          <p:cNvSpPr/>
          <p:nvPr/>
        </p:nvSpPr>
        <p:spPr>
          <a:xfrm>
            <a:off x="3314935" y="639704"/>
            <a:ext cx="2594397" cy="562630"/>
          </a:xfrm>
          <a:prstGeom prst="roundRect">
            <a:avLst>
              <a:gd name="adj" fmla="val 50000"/>
            </a:avLst>
          </a:prstGeom>
          <a:solidFill>
            <a:schemeClr val="accent6">
              <a:lumMod val="40000"/>
              <a:lumOff val="60000"/>
            </a:schemeClr>
          </a:solidFill>
        </p:spPr>
        <p:txBody>
          <a:bodyPr wrap="none" anchor="ctr">
            <a:spAutoFit/>
          </a:bodyPr>
          <a:lstStyle/>
          <a:p>
            <a:pPr algn="ctr"/>
            <a:r>
              <a:rPr lang="id-ID" sz="2000" dirty="0">
                <a:latin typeface="Cambria" panose="02040503050406030204" pitchFamily="18" charset="0"/>
                <a:ea typeface="Cambria" panose="02040503050406030204" pitchFamily="18" charset="0"/>
              </a:rPr>
              <a:t>Jenis proses </a:t>
            </a:r>
            <a:r>
              <a:rPr lang="id-ID" sz="2000" i="1" dirty="0">
                <a:latin typeface="Cambria" panose="02040503050406030204" pitchFamily="18" charset="0"/>
                <a:ea typeface="Cambria" panose="02040503050406030204" pitchFamily="18" charset="0"/>
              </a:rPr>
              <a:t>booting</a:t>
            </a:r>
            <a:r>
              <a:rPr lang="id-ID" sz="2000" dirty="0">
                <a:latin typeface="Cambria" panose="02040503050406030204" pitchFamily="18" charset="0"/>
                <a:ea typeface="Cambria" panose="02040503050406030204" pitchFamily="18" charset="0"/>
              </a:rPr>
              <a:t> </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553830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2</a:t>
              </a:r>
              <a:r>
                <a:rPr kumimoji="0" lang="en-US"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589344" y="551669"/>
            <a:ext cx="3597952" cy="430887"/>
          </a:xfrm>
          <a:prstGeom prst="rect">
            <a:avLst/>
          </a:prstGeom>
          <a:noFill/>
        </p:spPr>
        <p:txBody>
          <a:bodyPr wrap="square" rtlCol="0">
            <a:spAutoFit/>
          </a:bodyPr>
          <a:lstStyle/>
          <a:p>
            <a:pPr lvl="0" defTabSz="685800">
              <a:defRPr/>
            </a:pPr>
            <a:r>
              <a:rPr lang="en-US" sz="2200" i="1" dirty="0">
                <a:solidFill>
                  <a:prstClr val="black"/>
                </a:solidFill>
                <a:latin typeface="Cambria" panose="02040503050406030204" pitchFamily="18" charset="0"/>
                <a:ea typeface="Cambria" panose="02040503050406030204" pitchFamily="18" charset="0"/>
              </a:rPr>
              <a:t>Master Boot Record </a:t>
            </a:r>
            <a:r>
              <a:rPr lang="en-US" sz="2200" dirty="0">
                <a:solidFill>
                  <a:prstClr val="black"/>
                </a:solidFill>
                <a:latin typeface="Cambria" panose="02040503050406030204" pitchFamily="18" charset="0"/>
                <a:ea typeface="Cambria" panose="02040503050406030204" pitchFamily="18" charset="0"/>
              </a:rPr>
              <a:t>(MBR)</a:t>
            </a:r>
          </a:p>
        </p:txBody>
      </p:sp>
      <p:sp>
        <p:nvSpPr>
          <p:cNvPr id="8" name="Content Placeholder 2"/>
          <p:cNvSpPr>
            <a:spLocks noGrp="1"/>
          </p:cNvSpPr>
          <p:nvPr>
            <p:ph idx="1"/>
          </p:nvPr>
        </p:nvSpPr>
        <p:spPr>
          <a:xfrm>
            <a:off x="1283187" y="1421935"/>
            <a:ext cx="6566199" cy="922922"/>
          </a:xfrm>
          <a:prstGeom prst="roundRect">
            <a:avLst>
              <a:gd name="adj" fmla="val 50000"/>
            </a:avLst>
          </a:prstGeom>
          <a:noFill/>
          <a:ln w="57150">
            <a:solidFill>
              <a:schemeClr val="accent3">
                <a:lumMod val="75000"/>
              </a:schemeClr>
            </a:solidFill>
          </a:ln>
        </p:spPr>
        <p:txBody>
          <a:bodyPr anchor="ctr">
            <a:noAutofit/>
          </a:bodyPr>
          <a:lstStyle/>
          <a:p>
            <a:pPr marL="0" indent="0" algn="ctr">
              <a:buNone/>
            </a:pPr>
            <a:r>
              <a:rPr lang="id-ID" sz="1800" dirty="0">
                <a:latin typeface="Cambria" panose="02040503050406030204" pitchFamily="18" charset="0"/>
                <a:ea typeface="Cambria" panose="02040503050406030204" pitchFamily="18" charset="0"/>
              </a:rPr>
              <a:t>MBR atau sektor 0 merupakan lokasi media penyimpanan berukuran 512 Byte yang terdiri atas tiga bagian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yaitu</a:t>
            </a:r>
            <a:r>
              <a:rPr lang="en-US" sz="1800" dirty="0">
                <a:latin typeface="Cambria" panose="02040503050406030204" pitchFamily="18" charset="0"/>
                <a:ea typeface="Cambria" panose="02040503050406030204" pitchFamily="18" charset="0"/>
              </a:rPr>
              <a:t>:</a:t>
            </a:r>
            <a:endParaRPr lang="id-ID" sz="1800" dirty="0">
              <a:latin typeface="Cambria" panose="02040503050406030204" pitchFamily="18" charset="0"/>
              <a:ea typeface="Cambria" panose="02040503050406030204" pitchFamily="18" charset="0"/>
            </a:endParaRPr>
          </a:p>
        </p:txBody>
      </p:sp>
      <p:sp>
        <p:nvSpPr>
          <p:cNvPr id="26" name="Google Shape;5478;p45">
            <a:extLst>
              <a:ext uri="{FF2B5EF4-FFF2-40B4-BE49-F238E27FC236}">
                <a16:creationId xmlns:a16="http://schemas.microsoft.com/office/drawing/2014/main" xmlns="" id="{9F227F76-3F95-B831-2A5A-72030BB4DA6E}"/>
              </a:ext>
            </a:extLst>
          </p:cNvPr>
          <p:cNvSpPr/>
          <p:nvPr/>
        </p:nvSpPr>
        <p:spPr>
          <a:xfrm flipV="1">
            <a:off x="5966067" y="2755178"/>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6">
              <a:lumMod val="60000"/>
              <a:lumOff val="4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7" name="Google Shape;5478;p45">
            <a:extLst>
              <a:ext uri="{FF2B5EF4-FFF2-40B4-BE49-F238E27FC236}">
                <a16:creationId xmlns:a16="http://schemas.microsoft.com/office/drawing/2014/main" xmlns="" id="{9F227F76-3F95-B831-2A5A-72030BB4DA6E}"/>
              </a:ext>
            </a:extLst>
          </p:cNvPr>
          <p:cNvSpPr/>
          <p:nvPr/>
        </p:nvSpPr>
        <p:spPr>
          <a:xfrm>
            <a:off x="596112" y="2753473"/>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8" name="Google Shape;5637;p47">
            <a:extLst>
              <a:ext uri="{FF2B5EF4-FFF2-40B4-BE49-F238E27FC236}">
                <a16:creationId xmlns:a16="http://schemas.microsoft.com/office/drawing/2014/main" xmlns="" id="{2FB625E7-266F-C4C9-035F-4E632C454FD1}"/>
              </a:ext>
            </a:extLst>
          </p:cNvPr>
          <p:cNvSpPr/>
          <p:nvPr/>
        </p:nvSpPr>
        <p:spPr>
          <a:xfrm rot="10800000">
            <a:off x="3197833" y="2778914"/>
            <a:ext cx="2826994" cy="889667"/>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6" name="Rectangle 15"/>
          <p:cNvSpPr/>
          <p:nvPr/>
        </p:nvSpPr>
        <p:spPr>
          <a:xfrm>
            <a:off x="685665" y="2911200"/>
            <a:ext cx="2512168" cy="646331"/>
          </a:xfrm>
          <a:prstGeom prst="rect">
            <a:avLst/>
          </a:prstGeom>
        </p:spPr>
        <p:txBody>
          <a:bodyPr wrap="square" anchor="ctr">
            <a:spAutoFit/>
          </a:bodyPr>
          <a:lstStyle/>
          <a:p>
            <a:pPr algn="ctr"/>
            <a:r>
              <a:rPr lang="id-ID" b="1" i="1" dirty="0">
                <a:latin typeface="Cambria" panose="02040503050406030204" pitchFamily="18" charset="0"/>
                <a:ea typeface="Cambria" panose="02040503050406030204" pitchFamily="18" charset="0"/>
              </a:rPr>
              <a:t>Bootstrap Code Area (Bootloader)</a:t>
            </a:r>
          </a:p>
        </p:txBody>
      </p:sp>
      <p:sp>
        <p:nvSpPr>
          <p:cNvPr id="31" name="Google Shape;5478;p45">
            <a:extLst>
              <a:ext uri="{FF2B5EF4-FFF2-40B4-BE49-F238E27FC236}">
                <a16:creationId xmlns:a16="http://schemas.microsoft.com/office/drawing/2014/main" xmlns="" id="{9F227F76-3F95-B831-2A5A-72030BB4DA6E}"/>
              </a:ext>
            </a:extLst>
          </p:cNvPr>
          <p:cNvSpPr/>
          <p:nvPr/>
        </p:nvSpPr>
        <p:spPr>
          <a:xfrm>
            <a:off x="492258" y="2703014"/>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32" name="Google Shape;5478;p45">
            <a:extLst>
              <a:ext uri="{FF2B5EF4-FFF2-40B4-BE49-F238E27FC236}">
                <a16:creationId xmlns:a16="http://schemas.microsoft.com/office/drawing/2014/main" xmlns="" id="{9F227F76-3F95-B831-2A5A-72030BB4DA6E}"/>
              </a:ext>
            </a:extLst>
          </p:cNvPr>
          <p:cNvSpPr/>
          <p:nvPr/>
        </p:nvSpPr>
        <p:spPr>
          <a:xfrm flipV="1">
            <a:off x="5880325" y="2699556"/>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chemeClr val="accent6">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9" name="Rectangle 28"/>
          <p:cNvSpPr/>
          <p:nvPr/>
        </p:nvSpPr>
        <p:spPr>
          <a:xfrm>
            <a:off x="5974129" y="2856006"/>
            <a:ext cx="2613028" cy="646331"/>
          </a:xfrm>
          <a:prstGeom prst="rect">
            <a:avLst/>
          </a:prstGeom>
        </p:spPr>
        <p:txBody>
          <a:bodyPr wrap="square" anchor="ctr">
            <a:spAutoFit/>
          </a:bodyPr>
          <a:lstStyle/>
          <a:p>
            <a:pPr algn="ctr"/>
            <a:r>
              <a:rPr lang="id-ID" b="1" i="1" dirty="0">
                <a:latin typeface="Cambria" panose="02040503050406030204" pitchFamily="18" charset="0"/>
                <a:ea typeface="Cambria" panose="02040503050406030204" pitchFamily="18" charset="0"/>
              </a:rPr>
              <a:t>Boot Record Signatire (Magic Number)</a:t>
            </a:r>
          </a:p>
        </p:txBody>
      </p:sp>
      <p:sp>
        <p:nvSpPr>
          <p:cNvPr id="33" name="Google Shape;5637;p47">
            <a:extLst>
              <a:ext uri="{FF2B5EF4-FFF2-40B4-BE49-F238E27FC236}">
                <a16:creationId xmlns:a16="http://schemas.microsoft.com/office/drawing/2014/main" xmlns="" id="{2FB625E7-266F-C4C9-035F-4E632C454FD1}"/>
              </a:ext>
            </a:extLst>
          </p:cNvPr>
          <p:cNvSpPr/>
          <p:nvPr/>
        </p:nvSpPr>
        <p:spPr>
          <a:xfrm rot="10800000">
            <a:off x="3117622" y="2675278"/>
            <a:ext cx="2826994" cy="889667"/>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chemeClr val="accent4">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9" name="Rectangle 18"/>
          <p:cNvSpPr/>
          <p:nvPr/>
        </p:nvSpPr>
        <p:spPr>
          <a:xfrm>
            <a:off x="3387562" y="2949292"/>
            <a:ext cx="2438296" cy="369332"/>
          </a:xfrm>
          <a:prstGeom prst="rect">
            <a:avLst/>
          </a:prstGeom>
        </p:spPr>
        <p:txBody>
          <a:bodyPr wrap="none" anchor="ctr">
            <a:spAutoFit/>
          </a:bodyPr>
          <a:lstStyle/>
          <a:p>
            <a:pPr algn="ctr"/>
            <a:r>
              <a:rPr lang="id-ID" b="1" i="1" dirty="0">
                <a:latin typeface="Cambria" panose="02040503050406030204" pitchFamily="18" charset="0"/>
                <a:ea typeface="Cambria" panose="02040503050406030204" pitchFamily="18" charset="0"/>
              </a:rPr>
              <a:t>Partition Information</a:t>
            </a:r>
          </a:p>
        </p:txBody>
      </p:sp>
    </p:spTree>
    <p:extLst>
      <p:ext uri="{BB962C8B-B14F-4D97-AF65-F5344CB8AC3E}">
        <p14:creationId xmlns:p14="http://schemas.microsoft.com/office/powerpoint/2010/main" val="18801338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2" name="Group 1"/>
          <p:cNvGrpSpPr/>
          <p:nvPr/>
        </p:nvGrpSpPr>
        <p:grpSpPr>
          <a:xfrm>
            <a:off x="899592" y="521297"/>
            <a:ext cx="2705575" cy="1002773"/>
            <a:chOff x="492258" y="2703014"/>
            <a:chExt cx="2705575" cy="1002773"/>
          </a:xfrm>
        </p:grpSpPr>
        <p:sp>
          <p:nvSpPr>
            <p:cNvPr id="8" name="Google Shape;5478;p45">
              <a:extLst>
                <a:ext uri="{FF2B5EF4-FFF2-40B4-BE49-F238E27FC236}">
                  <a16:creationId xmlns:a16="http://schemas.microsoft.com/office/drawing/2014/main" xmlns="" id="{9F227F76-3F95-B831-2A5A-72030BB4DA6E}"/>
                </a:ext>
              </a:extLst>
            </p:cNvPr>
            <p:cNvSpPr/>
            <p:nvPr/>
          </p:nvSpPr>
          <p:spPr>
            <a:xfrm>
              <a:off x="596112" y="2753473"/>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9" name="Rectangle 8"/>
            <p:cNvSpPr/>
            <p:nvPr/>
          </p:nvSpPr>
          <p:spPr>
            <a:xfrm>
              <a:off x="685665" y="2911200"/>
              <a:ext cx="2512168" cy="646331"/>
            </a:xfrm>
            <a:prstGeom prst="rect">
              <a:avLst/>
            </a:prstGeom>
          </p:spPr>
          <p:txBody>
            <a:bodyPr wrap="square" anchor="ctr">
              <a:spAutoFit/>
            </a:bodyPr>
            <a:lstStyle/>
            <a:p>
              <a:pPr algn="ctr"/>
              <a:r>
                <a:rPr lang="id-ID" b="1" i="1" dirty="0">
                  <a:latin typeface="Cambria" panose="02040503050406030204" pitchFamily="18" charset="0"/>
                  <a:ea typeface="Cambria" panose="02040503050406030204" pitchFamily="18" charset="0"/>
                </a:rPr>
                <a:t>Bootstrap Code Area (Bootloader)</a:t>
              </a:r>
            </a:p>
          </p:txBody>
        </p:sp>
        <p:sp>
          <p:nvSpPr>
            <p:cNvPr id="10" name="Google Shape;5478;p45">
              <a:extLst>
                <a:ext uri="{FF2B5EF4-FFF2-40B4-BE49-F238E27FC236}">
                  <a16:creationId xmlns:a16="http://schemas.microsoft.com/office/drawing/2014/main" xmlns="" id="{9F227F76-3F95-B831-2A5A-72030BB4DA6E}"/>
                </a:ext>
              </a:extLst>
            </p:cNvPr>
            <p:cNvSpPr/>
            <p:nvPr/>
          </p:nvSpPr>
          <p:spPr>
            <a:xfrm>
              <a:off x="492258" y="2703014"/>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grpSp>
      <p:sp>
        <p:nvSpPr>
          <p:cNvPr id="11" name="Content Placeholder 2"/>
          <p:cNvSpPr txBox="1">
            <a:spLocks/>
          </p:cNvSpPr>
          <p:nvPr/>
        </p:nvSpPr>
        <p:spPr>
          <a:xfrm>
            <a:off x="3563888" y="339502"/>
            <a:ext cx="4718621" cy="1315904"/>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1800" dirty="0">
                <a:latin typeface="Cambria" panose="02040503050406030204" pitchFamily="18" charset="0"/>
                <a:ea typeface="Cambria" panose="02040503050406030204" pitchFamily="18" charset="0"/>
              </a:rPr>
              <a:t>Bagian ini digunakan untuk menyimpan </a:t>
            </a:r>
            <a:r>
              <a:rPr lang="id-ID" sz="1800" i="1" dirty="0">
                <a:latin typeface="Cambria" panose="02040503050406030204" pitchFamily="18" charset="0"/>
                <a:ea typeface="Cambria" panose="02040503050406030204" pitchFamily="18" charset="0"/>
              </a:rPr>
              <a:t>image bootloader </a:t>
            </a:r>
            <a:r>
              <a:rPr lang="id-ID" sz="1800" dirty="0">
                <a:latin typeface="Cambria" panose="02040503050406030204" pitchFamily="18" charset="0"/>
                <a:ea typeface="Cambria" panose="02040503050406030204" pitchFamily="18" charset="0"/>
              </a:rPr>
              <a:t>yang akan di-</a:t>
            </a:r>
            <a:r>
              <a:rPr lang="id-ID" sz="1800" i="1" dirty="0">
                <a:latin typeface="Cambria" panose="02040503050406030204" pitchFamily="18" charset="0"/>
                <a:ea typeface="Cambria" panose="02040503050406030204" pitchFamily="18" charset="0"/>
              </a:rPr>
              <a:t>load</a:t>
            </a:r>
            <a:r>
              <a:rPr lang="id-ID" sz="1800" dirty="0">
                <a:latin typeface="Cambria" panose="02040503050406030204" pitchFamily="18" charset="0"/>
                <a:ea typeface="Cambria" panose="02040503050406030204" pitchFamily="18" charset="0"/>
              </a:rPr>
              <a:t> oleh BIOS ke memori utama. Area ini berukuran 446 Byte dan terltak pada alamat </a:t>
            </a:r>
            <a:r>
              <a:rPr lang="id-ID" sz="1800" i="1" dirty="0">
                <a:latin typeface="Cambria" panose="02040503050406030204" pitchFamily="18" charset="0"/>
                <a:ea typeface="Cambria" panose="02040503050406030204" pitchFamily="18" charset="0"/>
              </a:rPr>
              <a:t>offset</a:t>
            </a:r>
            <a:r>
              <a:rPr lang="id-ID" sz="1800" dirty="0">
                <a:latin typeface="Cambria" panose="02040503050406030204" pitchFamily="18" charset="0"/>
                <a:ea typeface="Cambria" panose="02040503050406030204" pitchFamily="18" charset="0"/>
              </a:rPr>
              <a:t> 0-446.</a:t>
            </a:r>
          </a:p>
        </p:txBody>
      </p:sp>
      <p:grpSp>
        <p:nvGrpSpPr>
          <p:cNvPr id="16" name="Group 15"/>
          <p:cNvGrpSpPr/>
          <p:nvPr/>
        </p:nvGrpSpPr>
        <p:grpSpPr>
          <a:xfrm>
            <a:off x="5580112" y="1938487"/>
            <a:ext cx="2907205" cy="993303"/>
            <a:chOff x="3117622" y="2675278"/>
            <a:chExt cx="2907205" cy="993303"/>
          </a:xfrm>
        </p:grpSpPr>
        <p:sp>
          <p:nvSpPr>
            <p:cNvPr id="13" name="Google Shape;5637;p47">
              <a:extLst>
                <a:ext uri="{FF2B5EF4-FFF2-40B4-BE49-F238E27FC236}">
                  <a16:creationId xmlns:a16="http://schemas.microsoft.com/office/drawing/2014/main" xmlns="" id="{2FB625E7-266F-C4C9-035F-4E632C454FD1}"/>
                </a:ext>
              </a:extLst>
            </p:cNvPr>
            <p:cNvSpPr/>
            <p:nvPr/>
          </p:nvSpPr>
          <p:spPr>
            <a:xfrm rot="10800000">
              <a:off x="3197833" y="2778914"/>
              <a:ext cx="2826994" cy="889667"/>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4" name="Google Shape;5637;p47">
              <a:extLst>
                <a:ext uri="{FF2B5EF4-FFF2-40B4-BE49-F238E27FC236}">
                  <a16:creationId xmlns:a16="http://schemas.microsoft.com/office/drawing/2014/main" xmlns="" id="{2FB625E7-266F-C4C9-035F-4E632C454FD1}"/>
                </a:ext>
              </a:extLst>
            </p:cNvPr>
            <p:cNvSpPr/>
            <p:nvPr/>
          </p:nvSpPr>
          <p:spPr>
            <a:xfrm rot="10800000">
              <a:off x="3117622" y="2675278"/>
              <a:ext cx="2826994" cy="889667"/>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chemeClr val="accent4">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15" name="Rectangle 14"/>
            <p:cNvSpPr/>
            <p:nvPr/>
          </p:nvSpPr>
          <p:spPr>
            <a:xfrm>
              <a:off x="3387562" y="2949292"/>
              <a:ext cx="2438296" cy="369332"/>
            </a:xfrm>
            <a:prstGeom prst="rect">
              <a:avLst/>
            </a:prstGeom>
          </p:spPr>
          <p:txBody>
            <a:bodyPr wrap="none" anchor="ctr">
              <a:spAutoFit/>
            </a:bodyPr>
            <a:lstStyle/>
            <a:p>
              <a:pPr algn="ctr"/>
              <a:r>
                <a:rPr lang="id-ID" b="1" i="1" dirty="0">
                  <a:latin typeface="Cambria" panose="02040503050406030204" pitchFamily="18" charset="0"/>
                  <a:ea typeface="Cambria" panose="02040503050406030204" pitchFamily="18" charset="0"/>
                </a:rPr>
                <a:t>Partition Information</a:t>
              </a:r>
            </a:p>
          </p:txBody>
        </p:sp>
      </p:grpSp>
      <p:sp>
        <p:nvSpPr>
          <p:cNvPr id="18" name="Content Placeholder 2"/>
          <p:cNvSpPr txBox="1">
            <a:spLocks/>
          </p:cNvSpPr>
          <p:nvPr/>
        </p:nvSpPr>
        <p:spPr>
          <a:xfrm>
            <a:off x="933499" y="1725673"/>
            <a:ext cx="4718621" cy="131043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1800" dirty="0">
                <a:latin typeface="Cambria" panose="02040503050406030204" pitchFamily="18" charset="0"/>
                <a:ea typeface="Cambria" panose="02040503050406030204" pitchFamily="18" charset="0"/>
              </a:rPr>
              <a:t>Ukuran tabel informasi partisi setiap media penyimpanan MBR adalah 64 Byte. Fungsi utamanya adalah menyimpan informasi tentang jumlah, ukuran, dan format partisinya.</a:t>
            </a:r>
          </a:p>
        </p:txBody>
      </p:sp>
      <p:sp>
        <p:nvSpPr>
          <p:cNvPr id="24" name="Content Placeholder 2"/>
          <p:cNvSpPr txBox="1">
            <a:spLocks/>
          </p:cNvSpPr>
          <p:nvPr/>
        </p:nvSpPr>
        <p:spPr>
          <a:xfrm>
            <a:off x="3593022" y="3106379"/>
            <a:ext cx="4689487" cy="1624461"/>
          </a:xfrm>
          <a:prstGeom prst="rect">
            <a:avLst/>
          </a:prstGeom>
        </p:spPr>
        <p:txBody>
          <a:bodyPr vert="horz" lIns="91440" tIns="45720" rIns="91440" bIns="45720" rtlCol="0" anchor="ct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1800" dirty="0">
                <a:latin typeface="Cambria" panose="02040503050406030204" pitchFamily="18" charset="0"/>
                <a:ea typeface="Cambria" panose="02040503050406030204" pitchFamily="18" charset="0"/>
              </a:rPr>
              <a:t>Bagian ini berukuran 2 Byte dengan offset 511 sampai 512 dan digunakan untuk menyimpan </a:t>
            </a:r>
            <a:r>
              <a:rPr lang="id-ID" sz="1800" i="1" dirty="0">
                <a:latin typeface="Cambria" panose="02040503050406030204" pitchFamily="18" charset="0"/>
                <a:ea typeface="Cambria" panose="02040503050406030204" pitchFamily="18" charset="0"/>
              </a:rPr>
              <a:t>Boot Record Signature</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Boot Record Signature </a:t>
            </a:r>
            <a:r>
              <a:rPr lang="id-ID" sz="1800" dirty="0">
                <a:latin typeface="Cambria" panose="02040503050406030204" pitchFamily="18" charset="0"/>
                <a:ea typeface="Cambria" panose="02040503050406030204" pitchFamily="18" charset="0"/>
              </a:rPr>
              <a:t>merupakan kode unik sebagai tanda pengenal sebuah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 yang diletakan pada awal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 atau akhir </a:t>
            </a:r>
            <a:r>
              <a:rPr lang="id-ID" sz="1800" i="1" dirty="0">
                <a:latin typeface="Cambria" panose="02040503050406030204" pitchFamily="18" charset="0"/>
                <a:ea typeface="Cambria" panose="02040503050406030204" pitchFamily="18" charset="0"/>
              </a:rPr>
              <a:t>file</a:t>
            </a:r>
            <a:r>
              <a:rPr lang="id-ID" sz="1800" dirty="0">
                <a:latin typeface="Cambria" panose="02040503050406030204" pitchFamily="18" charset="0"/>
                <a:ea typeface="Cambria" panose="02040503050406030204" pitchFamily="18" charset="0"/>
              </a:rPr>
              <a:t>.</a:t>
            </a:r>
          </a:p>
        </p:txBody>
      </p:sp>
      <p:grpSp>
        <p:nvGrpSpPr>
          <p:cNvPr id="28" name="Group 27"/>
          <p:cNvGrpSpPr/>
          <p:nvPr/>
        </p:nvGrpSpPr>
        <p:grpSpPr>
          <a:xfrm>
            <a:off x="895119" y="3391240"/>
            <a:ext cx="2706832" cy="1007936"/>
            <a:chOff x="5880325" y="2699556"/>
            <a:chExt cx="2706832" cy="1007936"/>
          </a:xfrm>
        </p:grpSpPr>
        <p:sp>
          <p:nvSpPr>
            <p:cNvPr id="25" name="Google Shape;5478;p45">
              <a:extLst>
                <a:ext uri="{FF2B5EF4-FFF2-40B4-BE49-F238E27FC236}">
                  <a16:creationId xmlns:a16="http://schemas.microsoft.com/office/drawing/2014/main" xmlns="" id="{9F227F76-3F95-B831-2A5A-72030BB4DA6E}"/>
                </a:ext>
              </a:extLst>
            </p:cNvPr>
            <p:cNvSpPr/>
            <p:nvPr/>
          </p:nvSpPr>
          <p:spPr>
            <a:xfrm flipV="1">
              <a:off x="5966067" y="2755178"/>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6">
                <a:lumMod val="60000"/>
                <a:lumOff val="40000"/>
                <a:alpha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6" name="Google Shape;5478;p45">
              <a:extLst>
                <a:ext uri="{FF2B5EF4-FFF2-40B4-BE49-F238E27FC236}">
                  <a16:creationId xmlns:a16="http://schemas.microsoft.com/office/drawing/2014/main" xmlns="" id="{9F227F76-3F95-B831-2A5A-72030BB4DA6E}"/>
                </a:ext>
              </a:extLst>
            </p:cNvPr>
            <p:cNvSpPr/>
            <p:nvPr/>
          </p:nvSpPr>
          <p:spPr>
            <a:xfrm flipV="1">
              <a:off x="5880325" y="2699556"/>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chemeClr val="accent6">
                  <a:lumMod val="60000"/>
                  <a:lumOff val="40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mbria" panose="02040503050406030204" pitchFamily="18" charset="0"/>
                <a:ea typeface="Cambria" panose="02040503050406030204" pitchFamily="18" charset="0"/>
              </a:endParaRPr>
            </a:p>
          </p:txBody>
        </p:sp>
        <p:sp>
          <p:nvSpPr>
            <p:cNvPr id="27" name="Rectangle 26"/>
            <p:cNvSpPr/>
            <p:nvPr/>
          </p:nvSpPr>
          <p:spPr>
            <a:xfrm>
              <a:off x="5974129" y="2856006"/>
              <a:ext cx="2613028" cy="646331"/>
            </a:xfrm>
            <a:prstGeom prst="rect">
              <a:avLst/>
            </a:prstGeom>
          </p:spPr>
          <p:txBody>
            <a:bodyPr wrap="square" anchor="ctr">
              <a:spAutoFit/>
            </a:bodyPr>
            <a:lstStyle/>
            <a:p>
              <a:pPr algn="ctr"/>
              <a:r>
                <a:rPr lang="id-ID" b="1" i="1" dirty="0">
                  <a:latin typeface="Cambria" panose="02040503050406030204" pitchFamily="18" charset="0"/>
                  <a:ea typeface="Cambria" panose="02040503050406030204" pitchFamily="18" charset="0"/>
                </a:rPr>
                <a:t>Boot Record Signatire (Magic Number)</a:t>
              </a:r>
            </a:p>
          </p:txBody>
        </p:sp>
      </p:grpSp>
      <p:cxnSp>
        <p:nvCxnSpPr>
          <p:cNvPr id="30" name="Straight Connector 29"/>
          <p:cNvCxnSpPr/>
          <p:nvPr/>
        </p:nvCxnSpPr>
        <p:spPr>
          <a:xfrm>
            <a:off x="895119" y="1707654"/>
            <a:ext cx="7393229"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923187" y="3128008"/>
            <a:ext cx="7393229"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895119" y="1707654"/>
            <a:ext cx="0" cy="1420354"/>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316416" y="3106379"/>
            <a:ext cx="0" cy="1420354"/>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316416" y="305319"/>
            <a:ext cx="0" cy="1420354"/>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31078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5143500"/>
          </a:xfrm>
          <a:prstGeom prst="rect">
            <a:avLst/>
          </a:prstGeom>
          <a:pattFill prst="wdDnDiag">
            <a:fgClr>
              <a:srgbClr val="DAD1E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p:nvSpPr>
        <p:spPr>
          <a:xfrm>
            <a:off x="539552" y="555526"/>
            <a:ext cx="8089884" cy="4587974"/>
          </a:xfrm>
          <a:prstGeom prst="roundRect">
            <a:avLst>
              <a:gd name="adj" fmla="val 12483"/>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0" name="Content Placeholder 2"/>
          <p:cNvSpPr txBox="1">
            <a:spLocks/>
          </p:cNvSpPr>
          <p:nvPr/>
        </p:nvSpPr>
        <p:spPr>
          <a:xfrm>
            <a:off x="768070" y="627534"/>
            <a:ext cx="7632848" cy="2592288"/>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1800" b="1" dirty="0">
                <a:latin typeface="Cambria" panose="02040503050406030204" pitchFamily="18" charset="0"/>
                <a:ea typeface="Cambria" panose="02040503050406030204" pitchFamily="18" charset="0"/>
              </a:rPr>
              <a:t>Peran penting MBR dalam berjalannya sistem operasi.</a:t>
            </a:r>
          </a:p>
          <a:p>
            <a:pPr marL="457200" lvl="0" indent="-457200">
              <a:buFont typeface="+mj-lt"/>
              <a:buAutoNum type="alphaLcPeriod"/>
            </a:pPr>
            <a:r>
              <a:rPr lang="id-ID" sz="1800" dirty="0">
                <a:latin typeface="Cambria" panose="02040503050406030204" pitchFamily="18" charset="0"/>
                <a:ea typeface="Cambria" panose="02040503050406030204" pitchFamily="18" charset="0"/>
              </a:rPr>
              <a:t>Sebagai penanda sektor 0 dari partisi </a:t>
            </a:r>
            <a:r>
              <a:rPr lang="id-ID" sz="1800" i="1" dirty="0">
                <a:latin typeface="Cambria" panose="02040503050406030204" pitchFamily="18" charset="0"/>
                <a:ea typeface="Cambria" panose="02040503050406030204" pitchFamily="18" charset="0"/>
              </a:rPr>
              <a:t>disk</a:t>
            </a:r>
            <a:r>
              <a:rPr lang="id-ID" sz="1800" dirty="0">
                <a:latin typeface="Cambria" panose="02040503050406030204" pitchFamily="18" charset="0"/>
                <a:ea typeface="Cambria" panose="02040503050406030204" pitchFamily="18" charset="0"/>
              </a:rPr>
              <a:t> yang aktif guna menentukan </a:t>
            </a:r>
            <a:r>
              <a:rPr lang="id-ID" sz="1800" i="1" dirty="0">
                <a:latin typeface="Cambria" panose="02040503050406030204" pitchFamily="18" charset="0"/>
                <a:ea typeface="Cambria" panose="02040503050406030204" pitchFamily="18" charset="0"/>
              </a:rPr>
              <a:t>boot</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sector</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disk</a:t>
            </a:r>
            <a:r>
              <a:rPr lang="id-ID" sz="1800" dirty="0">
                <a:latin typeface="Cambria" panose="02040503050406030204" pitchFamily="18" charset="0"/>
                <a:ea typeface="Cambria" panose="02040503050406030204" pitchFamily="18" charset="0"/>
              </a:rPr>
              <a:t>.</a:t>
            </a:r>
          </a:p>
          <a:p>
            <a:pPr marL="457200" lvl="0" indent="-457200">
              <a:buFont typeface="+mj-lt"/>
              <a:buAutoNum type="alphaLcPeriod"/>
            </a:pPr>
            <a:r>
              <a:rPr lang="id-ID" sz="1800" dirty="0">
                <a:latin typeface="Cambria" panose="02040503050406030204" pitchFamily="18" charset="0"/>
                <a:ea typeface="Cambria" panose="02040503050406030204" pitchFamily="18" charset="0"/>
              </a:rPr>
              <a:t>Memberikan informasi tentang skema partisi yang terbentuk dalam sebuah </a:t>
            </a:r>
            <a:r>
              <a:rPr lang="id-ID" sz="1800" i="1" dirty="0">
                <a:latin typeface="Cambria" panose="02040503050406030204" pitchFamily="18" charset="0"/>
                <a:ea typeface="Cambria" panose="02040503050406030204" pitchFamily="18" charset="0"/>
              </a:rPr>
              <a:t>disk</a:t>
            </a:r>
            <a:r>
              <a:rPr lang="id-ID" sz="1800" dirty="0">
                <a:latin typeface="Cambria" panose="02040503050406030204" pitchFamily="18" charset="0"/>
                <a:ea typeface="Cambria" panose="02040503050406030204" pitchFamily="18" charset="0"/>
              </a:rPr>
              <a:t>.</a:t>
            </a:r>
          </a:p>
          <a:p>
            <a:pPr marL="457200" lvl="0" indent="-457200">
              <a:buFont typeface="+mj-lt"/>
              <a:buAutoNum type="alphaLcPeriod"/>
            </a:pPr>
            <a:r>
              <a:rPr lang="id-ID" sz="1800" dirty="0">
                <a:latin typeface="Cambria" panose="02040503050406030204" pitchFamily="18" charset="0"/>
                <a:ea typeface="Cambria" panose="02040503050406030204" pitchFamily="18" charset="0"/>
              </a:rPr>
              <a:t>Me-</a:t>
            </a:r>
            <a:r>
              <a:rPr lang="id-ID" sz="1800" i="1" dirty="0">
                <a:latin typeface="Cambria" panose="02040503050406030204" pitchFamily="18" charset="0"/>
                <a:ea typeface="Cambria" panose="02040503050406030204" pitchFamily="18" charset="0"/>
              </a:rPr>
              <a:t>load</a:t>
            </a:r>
            <a:r>
              <a:rPr lang="id-ID" sz="1800" dirty="0">
                <a:latin typeface="Cambria" panose="02040503050406030204" pitchFamily="18" charset="0"/>
                <a:ea typeface="Cambria" panose="02040503050406030204" pitchFamily="18" charset="0"/>
              </a:rPr>
              <a:t> salinan </a:t>
            </a:r>
            <a:r>
              <a:rPr lang="id-ID" sz="1800" i="1" dirty="0">
                <a:latin typeface="Cambria" panose="02040503050406030204" pitchFamily="18" charset="0"/>
                <a:ea typeface="Cambria" panose="02040503050406030204" pitchFamily="18" charset="0"/>
              </a:rPr>
              <a:t>boot</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sector</a:t>
            </a:r>
            <a:r>
              <a:rPr lang="id-ID" sz="1800" dirty="0">
                <a:latin typeface="Cambria" panose="02040503050406030204" pitchFamily="18" charset="0"/>
                <a:ea typeface="Cambria" panose="02040503050406030204" pitchFamily="18" charset="0"/>
              </a:rPr>
              <a:t> sebuah partisi yang aktif ke dalam memori.</a:t>
            </a:r>
          </a:p>
          <a:p>
            <a:pPr marL="457200" lvl="0" indent="-457200">
              <a:buFont typeface="+mj-lt"/>
              <a:buAutoNum type="alphaLcPeriod"/>
            </a:pPr>
            <a:r>
              <a:rPr lang="id-ID" sz="1800" dirty="0">
                <a:latin typeface="Cambria" panose="02040503050406030204" pitchFamily="18" charset="0"/>
                <a:ea typeface="Cambria" panose="02040503050406030204" pitchFamily="18" charset="0"/>
              </a:rPr>
              <a:t>Menunjukkan lookasi kode </a:t>
            </a:r>
            <a:r>
              <a:rPr lang="id-ID" sz="1800" i="1" dirty="0">
                <a:latin typeface="Cambria" panose="02040503050406030204" pitchFamily="18" charset="0"/>
                <a:ea typeface="Cambria" panose="02040503050406030204" pitchFamily="18" charset="0"/>
              </a:rPr>
              <a:t>bootloader</a:t>
            </a:r>
            <a:r>
              <a:rPr lang="id-ID" sz="1800" dirty="0">
                <a:latin typeface="Cambria" panose="02040503050406030204" pitchFamily="18" charset="0"/>
                <a:ea typeface="Cambria" panose="02040503050406030204" pitchFamily="18" charset="0"/>
              </a:rPr>
              <a:t> pada sistem agar dapat dieksekusi ketika sistem operasi melakukan proses </a:t>
            </a:r>
            <a:r>
              <a:rPr lang="id-ID" sz="1800" i="1" dirty="0">
                <a:latin typeface="Cambria" panose="02040503050406030204" pitchFamily="18" charset="0"/>
                <a:ea typeface="Cambria" panose="02040503050406030204" pitchFamily="18" charset="0"/>
              </a:rPr>
              <a:t>booting</a:t>
            </a:r>
            <a:r>
              <a:rPr lang="id-ID" sz="1800" dirty="0">
                <a:latin typeface="Cambria" panose="02040503050406030204" pitchFamily="18" charset="0"/>
                <a:ea typeface="Cambria" panose="02040503050406030204" pitchFamily="18" charset="0"/>
              </a:rPr>
              <a:t>.</a:t>
            </a:r>
          </a:p>
        </p:txBody>
      </p:sp>
      <p:graphicFrame>
        <p:nvGraphicFramePr>
          <p:cNvPr id="22" name="Table 21"/>
          <p:cNvGraphicFramePr>
            <a:graphicFrameLocks noGrp="1"/>
          </p:cNvGraphicFramePr>
          <p:nvPr>
            <p:extLst>
              <p:ext uri="{D42A27DB-BD31-4B8C-83A1-F6EECF244321}">
                <p14:modId xmlns:p14="http://schemas.microsoft.com/office/powerpoint/2010/main" val="4081563897"/>
              </p:ext>
            </p:extLst>
          </p:nvPr>
        </p:nvGraphicFramePr>
        <p:xfrm>
          <a:off x="965887" y="3411994"/>
          <a:ext cx="7200800" cy="648721"/>
        </p:xfrm>
        <a:graphic>
          <a:graphicData uri="http://schemas.openxmlformats.org/drawingml/2006/table">
            <a:tbl>
              <a:tblPr firstRow="1" bandRow="1">
                <a:tableStyleId>{E8B1032C-EA38-4F05-BA0D-38AFFFC7BED3}</a:tableStyleId>
              </a:tblPr>
              <a:tblGrid>
                <a:gridCol w="3697708">
                  <a:extLst>
                    <a:ext uri="{9D8B030D-6E8A-4147-A177-3AD203B41FA5}">
                      <a16:colId xmlns:a16="http://schemas.microsoft.com/office/drawing/2014/main" xmlns="" val="20000"/>
                    </a:ext>
                  </a:extLst>
                </a:gridCol>
                <a:gridCol w="2335395">
                  <a:extLst>
                    <a:ext uri="{9D8B030D-6E8A-4147-A177-3AD203B41FA5}">
                      <a16:colId xmlns:a16="http://schemas.microsoft.com/office/drawing/2014/main" xmlns="" val="20001"/>
                    </a:ext>
                  </a:extLst>
                </a:gridCol>
                <a:gridCol w="1167697">
                  <a:extLst>
                    <a:ext uri="{9D8B030D-6E8A-4147-A177-3AD203B41FA5}">
                      <a16:colId xmlns:a16="http://schemas.microsoft.com/office/drawing/2014/main" xmlns="" val="20002"/>
                    </a:ext>
                  </a:extLst>
                </a:gridCol>
              </a:tblGrid>
              <a:tr h="648721">
                <a:tc>
                  <a:txBody>
                    <a:bodyPr/>
                    <a:lstStyle/>
                    <a:p>
                      <a:pPr algn="ctr"/>
                      <a:r>
                        <a:rPr lang="id-ID" sz="1600" b="0" i="1" dirty="0">
                          <a:latin typeface="Cambria" panose="02040503050406030204" pitchFamily="18" charset="0"/>
                          <a:ea typeface="Cambria" panose="02040503050406030204" pitchFamily="18" charset="0"/>
                        </a:rPr>
                        <a:t>Boot Strap Code Area</a:t>
                      </a:r>
                    </a:p>
                  </a:txBody>
                  <a:tcPr anchor="ctr"/>
                </a:tc>
                <a:tc>
                  <a:txBody>
                    <a:bodyPr/>
                    <a:lstStyle/>
                    <a:p>
                      <a:pPr algn="ctr"/>
                      <a:r>
                        <a:rPr lang="id-ID" sz="1400" b="0" i="1" dirty="0">
                          <a:latin typeface="Cambria" panose="02040503050406030204" pitchFamily="18" charset="0"/>
                          <a:ea typeface="Cambria" panose="02040503050406030204" pitchFamily="18" charset="0"/>
                        </a:rPr>
                        <a:t>Partition</a:t>
                      </a:r>
                      <a:r>
                        <a:rPr lang="id-ID" sz="1400" b="0" i="1" baseline="0" dirty="0">
                          <a:latin typeface="Cambria" panose="02040503050406030204" pitchFamily="18" charset="0"/>
                          <a:ea typeface="Cambria" panose="02040503050406030204" pitchFamily="18" charset="0"/>
                        </a:rPr>
                        <a:t> Table Information</a:t>
                      </a:r>
                      <a:endParaRPr lang="id-ID" sz="1400" b="0" i="1" dirty="0">
                        <a:latin typeface="Cambria" panose="02040503050406030204" pitchFamily="18" charset="0"/>
                        <a:ea typeface="Cambria" panose="02040503050406030204" pitchFamily="18" charset="0"/>
                      </a:endParaRPr>
                    </a:p>
                  </a:txBody>
                  <a:tcPr anchor="ctr"/>
                </a:tc>
                <a:tc>
                  <a:txBody>
                    <a:bodyPr/>
                    <a:lstStyle/>
                    <a:p>
                      <a:pPr algn="ctr"/>
                      <a:r>
                        <a:rPr lang="id-ID" b="0" i="1" dirty="0">
                          <a:latin typeface="Cambria" panose="02040503050406030204" pitchFamily="18" charset="0"/>
                          <a:ea typeface="Cambria" panose="02040503050406030204" pitchFamily="18" charset="0"/>
                        </a:rPr>
                        <a:t>Boot Record Sign</a:t>
                      </a:r>
                    </a:p>
                  </a:txBody>
                  <a:tcPr anchor="ctr"/>
                </a:tc>
                <a:extLst>
                  <a:ext uri="{0D108BD9-81ED-4DB2-BD59-A6C34878D82A}">
                    <a16:rowId xmlns:a16="http://schemas.microsoft.com/office/drawing/2014/main" xmlns="" val="10000"/>
                  </a:ext>
                </a:extLst>
              </a:tr>
            </a:tbl>
          </a:graphicData>
        </a:graphic>
      </p:graphicFrame>
      <p:grpSp>
        <p:nvGrpSpPr>
          <p:cNvPr id="26" name="Group 25"/>
          <p:cNvGrpSpPr/>
          <p:nvPr/>
        </p:nvGrpSpPr>
        <p:grpSpPr>
          <a:xfrm>
            <a:off x="965887" y="4227933"/>
            <a:ext cx="7200800" cy="45719"/>
            <a:chOff x="827584" y="4299942"/>
            <a:chExt cx="7992888" cy="0"/>
          </a:xfrm>
        </p:grpSpPr>
        <p:cxnSp>
          <p:nvCxnSpPr>
            <p:cNvPr id="23" name="Straight Arrow Connector 22"/>
            <p:cNvCxnSpPr/>
            <p:nvPr/>
          </p:nvCxnSpPr>
          <p:spPr>
            <a:xfrm>
              <a:off x="827584" y="4299942"/>
              <a:ext cx="4076272" cy="0"/>
            </a:xfrm>
            <a:prstGeom prst="straightConnector1">
              <a:avLst/>
            </a:prstGeom>
            <a:ln w="19050">
              <a:headEnd type="arrow"/>
              <a:tailEnd type="arrow"/>
            </a:ln>
          </p:spPr>
          <p:style>
            <a:lnRef idx="1">
              <a:schemeClr val="accent6"/>
            </a:lnRef>
            <a:fillRef idx="0">
              <a:schemeClr val="accent6"/>
            </a:fillRef>
            <a:effectRef idx="0">
              <a:schemeClr val="accent6"/>
            </a:effectRef>
            <a:fontRef idx="minor">
              <a:schemeClr val="tx1"/>
            </a:fontRef>
          </p:style>
        </p:cxnSp>
        <p:cxnSp>
          <p:nvCxnSpPr>
            <p:cNvPr id="24" name="Straight Arrow Connector 23"/>
            <p:cNvCxnSpPr/>
            <p:nvPr/>
          </p:nvCxnSpPr>
          <p:spPr>
            <a:xfrm>
              <a:off x="4903856" y="4299942"/>
              <a:ext cx="2620472" cy="0"/>
            </a:xfrm>
            <a:prstGeom prst="straightConnector1">
              <a:avLst/>
            </a:prstGeom>
            <a:ln w="19050">
              <a:headEnd type="arrow"/>
              <a:tailEnd type="arrow"/>
            </a:ln>
          </p:spPr>
          <p:style>
            <a:lnRef idx="1">
              <a:schemeClr val="accent6"/>
            </a:lnRef>
            <a:fillRef idx="0">
              <a:schemeClr val="accent6"/>
            </a:fillRef>
            <a:effectRef idx="0">
              <a:schemeClr val="accent6"/>
            </a:effectRef>
            <a:fontRef idx="minor">
              <a:schemeClr val="tx1"/>
            </a:fontRef>
          </p:style>
        </p:cxnSp>
        <p:cxnSp>
          <p:nvCxnSpPr>
            <p:cNvPr id="25" name="Straight Arrow Connector 24"/>
            <p:cNvCxnSpPr/>
            <p:nvPr/>
          </p:nvCxnSpPr>
          <p:spPr>
            <a:xfrm>
              <a:off x="7524328" y="4299942"/>
              <a:ext cx="1296144" cy="0"/>
            </a:xfrm>
            <a:prstGeom prst="straightConnector1">
              <a:avLst/>
            </a:prstGeom>
            <a:ln w="19050">
              <a:headEnd type="arrow"/>
              <a:tailEnd type="arrow"/>
            </a:ln>
          </p:spPr>
          <p:style>
            <a:lnRef idx="1">
              <a:schemeClr val="accent6"/>
            </a:lnRef>
            <a:fillRef idx="0">
              <a:schemeClr val="accent6"/>
            </a:fillRef>
            <a:effectRef idx="0">
              <a:schemeClr val="accent6"/>
            </a:effectRef>
            <a:fontRef idx="minor">
              <a:schemeClr val="tx1"/>
            </a:fontRef>
          </p:style>
        </p:cxnSp>
      </p:grpSp>
      <p:sp>
        <p:nvSpPr>
          <p:cNvPr id="27" name="Content Placeholder 2"/>
          <p:cNvSpPr txBox="1">
            <a:spLocks/>
          </p:cNvSpPr>
          <p:nvPr/>
        </p:nvSpPr>
        <p:spPr>
          <a:xfrm>
            <a:off x="2194311" y="4227933"/>
            <a:ext cx="1244069" cy="468052"/>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1600" dirty="0">
                <a:latin typeface="Cambria" panose="02040503050406030204" pitchFamily="18" charset="0"/>
                <a:ea typeface="Cambria" panose="02040503050406030204" pitchFamily="18" charset="0"/>
              </a:rPr>
              <a:t>446 Byte</a:t>
            </a:r>
          </a:p>
        </p:txBody>
      </p:sp>
      <p:sp>
        <p:nvSpPr>
          <p:cNvPr id="28" name="Content Placeholder 2"/>
          <p:cNvSpPr txBox="1">
            <a:spLocks/>
          </p:cNvSpPr>
          <p:nvPr/>
        </p:nvSpPr>
        <p:spPr>
          <a:xfrm>
            <a:off x="5267535" y="4227933"/>
            <a:ext cx="1102123" cy="468052"/>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1600" dirty="0">
                <a:latin typeface="Cambria" panose="02040503050406030204" pitchFamily="18" charset="0"/>
                <a:ea typeface="Cambria" panose="02040503050406030204" pitchFamily="18" charset="0"/>
              </a:rPr>
              <a:t>64 Byte</a:t>
            </a:r>
          </a:p>
        </p:txBody>
      </p:sp>
      <p:sp>
        <p:nvSpPr>
          <p:cNvPr id="29" name="Content Placeholder 2"/>
          <p:cNvSpPr txBox="1">
            <a:spLocks/>
          </p:cNvSpPr>
          <p:nvPr/>
        </p:nvSpPr>
        <p:spPr>
          <a:xfrm>
            <a:off x="7103891" y="4227933"/>
            <a:ext cx="957894" cy="468052"/>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1600" dirty="0">
                <a:latin typeface="Cambria" panose="02040503050406030204" pitchFamily="18" charset="0"/>
                <a:ea typeface="Cambria" panose="02040503050406030204" pitchFamily="18" charset="0"/>
              </a:rPr>
              <a:t>2 Byte</a:t>
            </a:r>
          </a:p>
        </p:txBody>
      </p:sp>
    </p:spTree>
    <p:extLst>
      <p:ext uri="{BB962C8B-B14F-4D97-AF65-F5344CB8AC3E}">
        <p14:creationId xmlns:p14="http://schemas.microsoft.com/office/powerpoint/2010/main" val="20724833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oogle Shape;1616;p72"/>
          <p:cNvSpPr/>
          <p:nvPr/>
        </p:nvSpPr>
        <p:spPr>
          <a:xfrm rot="13959577">
            <a:off x="833117" y="1608621"/>
            <a:ext cx="4590068" cy="2823935"/>
          </a:xfrm>
          <a:custGeom>
            <a:avLst/>
            <a:gdLst/>
            <a:ahLst/>
            <a:cxnLst/>
            <a:rect l="l" t="t" r="r" b="b"/>
            <a:pathLst>
              <a:path w="59643" h="36694" extrusionOk="0">
                <a:moveTo>
                  <a:pt x="6271" y="15779"/>
                </a:moveTo>
                <a:cubicBezTo>
                  <a:pt x="9374" y="14178"/>
                  <a:pt x="17513" y="18347"/>
                  <a:pt x="23150" y="11676"/>
                </a:cubicBezTo>
                <a:cubicBezTo>
                  <a:pt x="28787" y="5004"/>
                  <a:pt x="30455" y="1"/>
                  <a:pt x="37327" y="2302"/>
                </a:cubicBezTo>
                <a:cubicBezTo>
                  <a:pt x="44198" y="4571"/>
                  <a:pt x="43064" y="13410"/>
                  <a:pt x="47601" y="15779"/>
                </a:cubicBezTo>
                <a:cubicBezTo>
                  <a:pt x="52104" y="18147"/>
                  <a:pt x="59643" y="31690"/>
                  <a:pt x="43364" y="34192"/>
                </a:cubicBezTo>
                <a:cubicBezTo>
                  <a:pt x="27120" y="36694"/>
                  <a:pt x="10441" y="33158"/>
                  <a:pt x="5204" y="27520"/>
                </a:cubicBezTo>
                <a:cubicBezTo>
                  <a:pt x="0" y="21883"/>
                  <a:pt x="3136" y="17380"/>
                  <a:pt x="6271" y="15779"/>
                </a:cubicBezTo>
                <a:close/>
              </a:path>
            </a:pathLst>
          </a:custGeom>
          <a:solidFill>
            <a:schemeClr val="accent4">
              <a:lumMod val="20000"/>
              <a:lumOff val="80000"/>
            </a:schemeClr>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Google Shape;1542;p70"/>
          <p:cNvSpPr/>
          <p:nvPr/>
        </p:nvSpPr>
        <p:spPr>
          <a:xfrm>
            <a:off x="4556900" y="164966"/>
            <a:ext cx="2115573" cy="1866080"/>
          </a:xfrm>
          <a:custGeom>
            <a:avLst/>
            <a:gdLst/>
            <a:ahLst/>
            <a:cxnLst/>
            <a:rect l="l" t="t" r="r" b="b"/>
            <a:pathLst>
              <a:path w="13679" h="12066" extrusionOk="0">
                <a:moveTo>
                  <a:pt x="7541" y="1"/>
                </a:moveTo>
                <a:cubicBezTo>
                  <a:pt x="7109" y="1"/>
                  <a:pt x="6648" y="24"/>
                  <a:pt x="6157" y="68"/>
                </a:cubicBezTo>
                <a:cubicBezTo>
                  <a:pt x="1981" y="443"/>
                  <a:pt x="28" y="3173"/>
                  <a:pt x="1" y="6385"/>
                </a:cubicBezTo>
                <a:cubicBezTo>
                  <a:pt x="598" y="10109"/>
                  <a:pt x="2003" y="12066"/>
                  <a:pt x="5300" y="12066"/>
                </a:cubicBezTo>
                <a:cubicBezTo>
                  <a:pt x="5700" y="12066"/>
                  <a:pt x="6128" y="12037"/>
                  <a:pt x="6585" y="11979"/>
                </a:cubicBezTo>
                <a:cubicBezTo>
                  <a:pt x="10680" y="11470"/>
                  <a:pt x="13678" y="9516"/>
                  <a:pt x="12822" y="4297"/>
                </a:cubicBezTo>
                <a:cubicBezTo>
                  <a:pt x="12326" y="1256"/>
                  <a:pt x="10731" y="1"/>
                  <a:pt x="7541" y="1"/>
                </a:cubicBezTo>
                <a:close/>
              </a:path>
            </a:pathLst>
          </a:custGeom>
          <a:solidFill>
            <a:schemeClr val="accent6">
              <a:lumMod val="20000"/>
              <a:lumOff val="80000"/>
            </a:schemeClr>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Google Shape;1543;p70"/>
          <p:cNvSpPr/>
          <p:nvPr/>
        </p:nvSpPr>
        <p:spPr>
          <a:xfrm rot="13587038">
            <a:off x="6715740" y="1269768"/>
            <a:ext cx="3179853" cy="3166668"/>
          </a:xfrm>
          <a:custGeom>
            <a:avLst/>
            <a:gdLst/>
            <a:ahLst/>
            <a:cxnLst/>
            <a:rect l="l" t="t" r="r" b="b"/>
            <a:pathLst>
              <a:path w="48235" h="48035" extrusionOk="0">
                <a:moveTo>
                  <a:pt x="3770" y="17379"/>
                </a:moveTo>
                <a:cubicBezTo>
                  <a:pt x="7573" y="20948"/>
                  <a:pt x="10108" y="20948"/>
                  <a:pt x="20515" y="21349"/>
                </a:cubicBezTo>
                <a:cubicBezTo>
                  <a:pt x="30956" y="21782"/>
                  <a:pt x="19314" y="35525"/>
                  <a:pt x="27520" y="41797"/>
                </a:cubicBezTo>
                <a:cubicBezTo>
                  <a:pt x="35726" y="48034"/>
                  <a:pt x="48235" y="37827"/>
                  <a:pt x="48235" y="26986"/>
                </a:cubicBezTo>
                <a:cubicBezTo>
                  <a:pt x="48235" y="16145"/>
                  <a:pt x="35026" y="0"/>
                  <a:pt x="18080" y="867"/>
                </a:cubicBezTo>
                <a:cubicBezTo>
                  <a:pt x="1135" y="1768"/>
                  <a:pt x="1" y="13843"/>
                  <a:pt x="3770" y="17379"/>
                </a:cubicBezTo>
                <a:close/>
              </a:path>
            </a:pathLst>
          </a:custGeom>
          <a:solidFill>
            <a:schemeClr val="accent1">
              <a:lumMod val="20000"/>
              <a:lumOff val="80000"/>
            </a:schemeClr>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9" name="Google Shape;1811;p34"/>
          <p:cNvGrpSpPr/>
          <p:nvPr/>
        </p:nvGrpSpPr>
        <p:grpSpPr>
          <a:xfrm>
            <a:off x="2541476" y="339503"/>
            <a:ext cx="6146420" cy="4439330"/>
            <a:chOff x="1551000" y="452264"/>
            <a:chExt cx="6042000" cy="4363911"/>
          </a:xfrm>
        </p:grpSpPr>
        <p:sp>
          <p:nvSpPr>
            <p:cNvPr id="20" name="Google Shape;1812;p34"/>
            <p:cNvSpPr/>
            <p:nvPr/>
          </p:nvSpPr>
          <p:spPr>
            <a:xfrm>
              <a:off x="1551000" y="4440875"/>
              <a:ext cx="6042000" cy="375300"/>
            </a:xfrm>
            <a:prstGeom prst="ellipse">
              <a:avLst/>
            </a:prstGeom>
            <a:solidFill>
              <a:srgbClr val="2C3045">
                <a:alpha val="1556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1" name="Google Shape;1813;p34"/>
            <p:cNvGrpSpPr/>
            <p:nvPr/>
          </p:nvGrpSpPr>
          <p:grpSpPr>
            <a:xfrm>
              <a:off x="1705800" y="452264"/>
              <a:ext cx="5732400" cy="4147136"/>
              <a:chOff x="628875" y="452264"/>
              <a:chExt cx="5732400" cy="4147136"/>
            </a:xfrm>
          </p:grpSpPr>
          <p:sp>
            <p:nvSpPr>
              <p:cNvPr id="22" name="Google Shape;1814;p34"/>
              <p:cNvSpPr/>
              <p:nvPr/>
            </p:nvSpPr>
            <p:spPr>
              <a:xfrm>
                <a:off x="692753" y="617500"/>
                <a:ext cx="5598900" cy="3981900"/>
              </a:xfrm>
              <a:prstGeom prst="roundRect">
                <a:avLst>
                  <a:gd name="adj" fmla="val 5289"/>
                </a:avLst>
              </a:prstGeom>
              <a:solidFill>
                <a:schemeClr val="accent5">
                  <a:lumMod val="50000"/>
                </a:schemeClr>
              </a:solidFill>
              <a:ln w="12700">
                <a:solidFill>
                  <a:schemeClr val="tx1"/>
                </a:solid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24" name="Google Shape;1815;p34"/>
              <p:cNvSpPr/>
              <p:nvPr/>
            </p:nvSpPr>
            <p:spPr>
              <a:xfrm>
                <a:off x="628875" y="527550"/>
                <a:ext cx="5732400" cy="433500"/>
              </a:xfrm>
              <a:prstGeom prst="roundRect">
                <a:avLst>
                  <a:gd name="adj" fmla="val 13206"/>
                </a:avLst>
              </a:prstGeom>
              <a:solidFill>
                <a:schemeClr val="accent4">
                  <a:lumMod val="60000"/>
                  <a:lumOff val="4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25" name="Google Shape;1816;p34"/>
              <p:cNvGrpSpPr/>
              <p:nvPr/>
            </p:nvGrpSpPr>
            <p:grpSpPr>
              <a:xfrm>
                <a:off x="816950" y="452264"/>
                <a:ext cx="196200" cy="375250"/>
                <a:chOff x="816950" y="467150"/>
                <a:chExt cx="196200" cy="375250"/>
              </a:xfrm>
            </p:grpSpPr>
            <p:sp>
              <p:nvSpPr>
                <p:cNvPr id="66" name="Google Shape;181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7" name="Google Shape;181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0" name="Google Shape;1819;p34"/>
              <p:cNvGrpSpPr/>
              <p:nvPr/>
            </p:nvGrpSpPr>
            <p:grpSpPr>
              <a:xfrm>
                <a:off x="1244763" y="452264"/>
                <a:ext cx="196200" cy="375250"/>
                <a:chOff x="816950" y="467150"/>
                <a:chExt cx="196200" cy="375250"/>
              </a:xfrm>
            </p:grpSpPr>
            <p:sp>
              <p:nvSpPr>
                <p:cNvPr id="64" name="Google Shape;182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5" name="Google Shape;182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1" name="Google Shape;1822;p34"/>
              <p:cNvGrpSpPr/>
              <p:nvPr/>
            </p:nvGrpSpPr>
            <p:grpSpPr>
              <a:xfrm>
                <a:off x="1672575" y="452264"/>
                <a:ext cx="196200" cy="375250"/>
                <a:chOff x="816950" y="467150"/>
                <a:chExt cx="196200" cy="375250"/>
              </a:xfrm>
            </p:grpSpPr>
            <p:sp>
              <p:nvSpPr>
                <p:cNvPr id="62" name="Google Shape;182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3" name="Google Shape;182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2" name="Google Shape;1825;p34"/>
              <p:cNvGrpSpPr/>
              <p:nvPr/>
            </p:nvGrpSpPr>
            <p:grpSpPr>
              <a:xfrm>
                <a:off x="2100388" y="452264"/>
                <a:ext cx="196200" cy="375250"/>
                <a:chOff x="816950" y="467150"/>
                <a:chExt cx="196200" cy="375250"/>
              </a:xfrm>
            </p:grpSpPr>
            <p:sp>
              <p:nvSpPr>
                <p:cNvPr id="60" name="Google Shape;1826;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1" name="Google Shape;1827;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3" name="Google Shape;1828;p34"/>
              <p:cNvGrpSpPr/>
              <p:nvPr/>
            </p:nvGrpSpPr>
            <p:grpSpPr>
              <a:xfrm>
                <a:off x="2528200" y="452264"/>
                <a:ext cx="196200" cy="375250"/>
                <a:chOff x="816950" y="467150"/>
                <a:chExt cx="196200" cy="375250"/>
              </a:xfrm>
            </p:grpSpPr>
            <p:sp>
              <p:nvSpPr>
                <p:cNvPr id="58" name="Google Shape;1829;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9" name="Google Shape;1830;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4" name="Google Shape;1831;p34"/>
              <p:cNvGrpSpPr/>
              <p:nvPr/>
            </p:nvGrpSpPr>
            <p:grpSpPr>
              <a:xfrm>
                <a:off x="2956013" y="452264"/>
                <a:ext cx="196200" cy="375250"/>
                <a:chOff x="816950" y="467150"/>
                <a:chExt cx="196200" cy="375250"/>
              </a:xfrm>
            </p:grpSpPr>
            <p:sp>
              <p:nvSpPr>
                <p:cNvPr id="56" name="Google Shape;1832;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7" name="Google Shape;1833;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5" name="Google Shape;1834;p34"/>
              <p:cNvGrpSpPr/>
              <p:nvPr/>
            </p:nvGrpSpPr>
            <p:grpSpPr>
              <a:xfrm>
                <a:off x="3383825" y="452264"/>
                <a:ext cx="196200" cy="375250"/>
                <a:chOff x="816950" y="467150"/>
                <a:chExt cx="196200" cy="375250"/>
              </a:xfrm>
            </p:grpSpPr>
            <p:sp>
              <p:nvSpPr>
                <p:cNvPr id="54" name="Google Shape;1835;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5" name="Google Shape;1836;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6" name="Google Shape;1837;p34"/>
              <p:cNvGrpSpPr/>
              <p:nvPr/>
            </p:nvGrpSpPr>
            <p:grpSpPr>
              <a:xfrm>
                <a:off x="3811638" y="452264"/>
                <a:ext cx="196200" cy="375250"/>
                <a:chOff x="816950" y="467150"/>
                <a:chExt cx="196200" cy="375250"/>
              </a:xfrm>
            </p:grpSpPr>
            <p:sp>
              <p:nvSpPr>
                <p:cNvPr id="52" name="Google Shape;1838;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3" name="Google Shape;1839;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7" name="Google Shape;1840;p34"/>
              <p:cNvGrpSpPr/>
              <p:nvPr/>
            </p:nvGrpSpPr>
            <p:grpSpPr>
              <a:xfrm>
                <a:off x="4239450" y="452264"/>
                <a:ext cx="196200" cy="375250"/>
                <a:chOff x="816950" y="467150"/>
                <a:chExt cx="196200" cy="375250"/>
              </a:xfrm>
            </p:grpSpPr>
            <p:sp>
              <p:nvSpPr>
                <p:cNvPr id="50" name="Google Shape;1841;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1" name="Google Shape;1842;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8" name="Google Shape;1843;p34"/>
              <p:cNvGrpSpPr/>
              <p:nvPr/>
            </p:nvGrpSpPr>
            <p:grpSpPr>
              <a:xfrm>
                <a:off x="4667263" y="452264"/>
                <a:ext cx="196200" cy="375250"/>
                <a:chOff x="816950" y="467150"/>
                <a:chExt cx="196200" cy="375250"/>
              </a:xfrm>
            </p:grpSpPr>
            <p:sp>
              <p:nvSpPr>
                <p:cNvPr id="48" name="Google Shape;1844;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9" name="Google Shape;1845;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39" name="Google Shape;1846;p34"/>
              <p:cNvGrpSpPr/>
              <p:nvPr/>
            </p:nvGrpSpPr>
            <p:grpSpPr>
              <a:xfrm>
                <a:off x="5095075" y="452264"/>
                <a:ext cx="196200" cy="375250"/>
                <a:chOff x="816950" y="467150"/>
                <a:chExt cx="196200" cy="375250"/>
              </a:xfrm>
            </p:grpSpPr>
            <p:sp>
              <p:nvSpPr>
                <p:cNvPr id="46" name="Google Shape;1847;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7" name="Google Shape;1848;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0" name="Google Shape;1849;p34"/>
              <p:cNvGrpSpPr/>
              <p:nvPr/>
            </p:nvGrpSpPr>
            <p:grpSpPr>
              <a:xfrm>
                <a:off x="5522888" y="452264"/>
                <a:ext cx="196200" cy="375250"/>
                <a:chOff x="816950" y="467150"/>
                <a:chExt cx="196200" cy="375250"/>
              </a:xfrm>
            </p:grpSpPr>
            <p:sp>
              <p:nvSpPr>
                <p:cNvPr id="44" name="Google Shape;1850;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5" name="Google Shape;1851;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nvGrpSpPr>
              <p:cNvPr id="41" name="Google Shape;1852;p34"/>
              <p:cNvGrpSpPr/>
              <p:nvPr/>
            </p:nvGrpSpPr>
            <p:grpSpPr>
              <a:xfrm>
                <a:off x="5950700" y="452264"/>
                <a:ext cx="196200" cy="375250"/>
                <a:chOff x="816950" y="467150"/>
                <a:chExt cx="196200" cy="375250"/>
              </a:xfrm>
            </p:grpSpPr>
            <p:sp>
              <p:nvSpPr>
                <p:cNvPr id="42" name="Google Shape;1853;p34"/>
                <p:cNvSpPr/>
                <p:nvPr/>
              </p:nvSpPr>
              <p:spPr>
                <a:xfrm>
                  <a:off x="816950" y="646200"/>
                  <a:ext cx="196200" cy="1962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3" name="Google Shape;1854;p34"/>
                <p:cNvSpPr/>
                <p:nvPr/>
              </p:nvSpPr>
              <p:spPr>
                <a:xfrm>
                  <a:off x="871100" y="467150"/>
                  <a:ext cx="87900" cy="310800"/>
                </a:xfrm>
                <a:prstGeom prst="roundRect">
                  <a:avLst>
                    <a:gd name="adj" fmla="val 50000"/>
                  </a:avLst>
                </a:prstGeom>
                <a:solidFill>
                  <a:schemeClr val="accent5">
                    <a:lumMod val="5000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Tx/>
                    <a:buNone/>
                    <a:tabLst/>
                    <a:defRPr/>
                  </a:pPr>
                  <a:endParaRPr kumimoji="0" sz="1400" b="0" i="0" u="none" strike="noStrike" kern="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gr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68" name="Content Placeholder 2"/>
          <p:cNvSpPr>
            <a:spLocks noGrp="1"/>
          </p:cNvSpPr>
          <p:nvPr>
            <p:ph idx="1"/>
          </p:nvPr>
        </p:nvSpPr>
        <p:spPr>
          <a:xfrm>
            <a:off x="3118445" y="1071096"/>
            <a:ext cx="5022882" cy="3371756"/>
          </a:xfrm>
        </p:spPr>
        <p:txBody>
          <a:bodyPr anchor="ctr">
            <a:noAutofit/>
          </a:bodyPr>
          <a:lstStyle/>
          <a:p>
            <a:pPr marL="0" lvl="0" indent="0" algn="ctr">
              <a:buNone/>
            </a:pPr>
            <a:r>
              <a:rPr lang="id-ID" sz="1800" dirty="0">
                <a:solidFill>
                  <a:schemeClr val="bg1"/>
                </a:solidFill>
                <a:latin typeface="Cambria" panose="02040503050406030204" pitchFamily="18" charset="0"/>
                <a:ea typeface="Cambria" panose="02040503050406030204" pitchFamily="18" charset="0"/>
              </a:rPr>
              <a:t>Kerusakan pada MBR akan menyebabkan disk tidak dapat menemukan </a:t>
            </a:r>
            <a:r>
              <a:rPr lang="id-ID" sz="1800" i="1" dirty="0">
                <a:solidFill>
                  <a:schemeClr val="bg1"/>
                </a:solidFill>
                <a:latin typeface="Cambria" panose="02040503050406030204" pitchFamily="18" charset="0"/>
                <a:ea typeface="Cambria" panose="02040503050406030204" pitchFamily="18" charset="0"/>
              </a:rPr>
              <a:t>bootloader</a:t>
            </a:r>
            <a:r>
              <a:rPr lang="id-ID" sz="1800" dirty="0">
                <a:solidFill>
                  <a:schemeClr val="bg1"/>
                </a:solidFill>
                <a:latin typeface="Cambria" panose="02040503050406030204" pitchFamily="18" charset="0"/>
                <a:ea typeface="Cambria" panose="02040503050406030204" pitchFamily="18" charset="0"/>
              </a:rPr>
              <a:t>, yang berakibat sistem operasi tidak dapat </a:t>
            </a:r>
            <a:r>
              <a:rPr lang="id-ID" sz="1800" i="1" dirty="0">
                <a:solidFill>
                  <a:schemeClr val="bg1"/>
                </a:solidFill>
                <a:latin typeface="Cambria" panose="02040503050406030204" pitchFamily="18" charset="0"/>
                <a:ea typeface="Cambria" panose="02040503050406030204" pitchFamily="18" charset="0"/>
              </a:rPr>
              <a:t>booting</a:t>
            </a:r>
            <a:r>
              <a:rPr lang="id-ID" sz="1800" dirty="0">
                <a:solidFill>
                  <a:schemeClr val="bg1"/>
                </a:solidFill>
                <a:latin typeface="Cambria" panose="02040503050406030204" pitchFamily="18" charset="0"/>
                <a:ea typeface="Cambria" panose="02040503050406030204" pitchFamily="18" charset="0"/>
              </a:rPr>
              <a:t>. Jika kerusakannya permanen, seperti </a:t>
            </a:r>
            <a:r>
              <a:rPr lang="id-ID" sz="1800" i="1" dirty="0">
                <a:solidFill>
                  <a:schemeClr val="bg1"/>
                </a:solidFill>
                <a:latin typeface="Cambria" panose="02040503050406030204" pitchFamily="18" charset="0"/>
                <a:ea typeface="Cambria" panose="02040503050406030204" pitchFamily="18" charset="0"/>
              </a:rPr>
              <a:t>bad</a:t>
            </a:r>
            <a:r>
              <a:rPr lang="id-ID" sz="1800" dirty="0">
                <a:solidFill>
                  <a:schemeClr val="bg1"/>
                </a:solidFill>
                <a:latin typeface="Cambria" panose="02040503050406030204" pitchFamily="18" charset="0"/>
                <a:ea typeface="Cambria" panose="02040503050406030204" pitchFamily="18" charset="0"/>
              </a:rPr>
              <a:t> </a:t>
            </a:r>
            <a:r>
              <a:rPr lang="id-ID" sz="1800" i="1" dirty="0">
                <a:solidFill>
                  <a:schemeClr val="bg1"/>
                </a:solidFill>
                <a:latin typeface="Cambria" panose="02040503050406030204" pitchFamily="18" charset="0"/>
                <a:ea typeface="Cambria" panose="02040503050406030204" pitchFamily="18" charset="0"/>
              </a:rPr>
              <a:t>sector</a:t>
            </a:r>
            <a:r>
              <a:rPr lang="id-ID" sz="1800" dirty="0">
                <a:solidFill>
                  <a:schemeClr val="bg1"/>
                </a:solidFill>
                <a:latin typeface="Cambria" panose="02040503050406030204" pitchFamily="18" charset="0"/>
                <a:ea typeface="Cambria" panose="02040503050406030204" pitchFamily="18" charset="0"/>
              </a:rPr>
              <a:t> akan menyebabkan disk tersebut tidak dapat digunakan sebagai partisi aktif tempat menyimpan MBR atau </a:t>
            </a:r>
            <a:r>
              <a:rPr lang="id-ID" sz="1800" i="1" dirty="0">
                <a:solidFill>
                  <a:schemeClr val="bg1"/>
                </a:solidFill>
                <a:latin typeface="Cambria" panose="02040503050406030204" pitchFamily="18" charset="0"/>
                <a:ea typeface="Cambria" panose="02040503050406030204" pitchFamily="18" charset="0"/>
              </a:rPr>
              <a:t>bootloader</a:t>
            </a:r>
            <a:r>
              <a:rPr lang="id-ID" sz="1800" dirty="0">
                <a:solidFill>
                  <a:schemeClr val="bg1"/>
                </a:solidFill>
                <a:latin typeface="Cambria" panose="02040503050406030204" pitchFamily="18" charset="0"/>
                <a:ea typeface="Cambria" panose="02040503050406030204" pitchFamily="18" charset="0"/>
              </a:rPr>
              <a:t>.</a:t>
            </a:r>
            <a:endParaRPr lang="en-US" sz="1800" dirty="0">
              <a:solidFill>
                <a:schemeClr val="bg1"/>
              </a:solidFill>
              <a:latin typeface="Cambria" panose="02040503050406030204" pitchFamily="18" charset="0"/>
              <a:ea typeface="Cambria" panose="02040503050406030204" pitchFamily="18" charset="0"/>
            </a:endParaRPr>
          </a:p>
          <a:p>
            <a:pPr marL="0" indent="0" algn="ctr">
              <a:buNone/>
            </a:pPr>
            <a:r>
              <a:rPr lang="id-ID" sz="1800" dirty="0">
                <a:solidFill>
                  <a:schemeClr val="bg1"/>
                </a:solidFill>
                <a:latin typeface="Cambria" panose="02040503050406030204" pitchFamily="18" charset="0"/>
                <a:ea typeface="Cambria" panose="02040503050406030204" pitchFamily="18" charset="0"/>
              </a:rPr>
              <a:t>Untuk melakukan eksperimen dan penelitian </a:t>
            </a:r>
            <a:r>
              <a:rPr lang="id-ID" sz="1800" i="1" dirty="0">
                <a:solidFill>
                  <a:schemeClr val="bg1"/>
                </a:solidFill>
                <a:latin typeface="Cambria" panose="02040503050406030204" pitchFamily="18" charset="0"/>
                <a:ea typeface="Cambria" panose="02040503050406030204" pitchFamily="18" charset="0"/>
              </a:rPr>
              <a:t>disk</a:t>
            </a:r>
            <a:r>
              <a:rPr lang="id-ID" sz="1800" dirty="0">
                <a:solidFill>
                  <a:schemeClr val="bg1"/>
                </a:solidFill>
                <a:latin typeface="Cambria" panose="02040503050406030204" pitchFamily="18" charset="0"/>
                <a:ea typeface="Cambria" panose="02040503050406030204" pitchFamily="18" charset="0"/>
              </a:rPr>
              <a:t> penyimpanan, dapat menggunakan aplikasi WinHex Editor. Untuk mempelajari pengaturan </a:t>
            </a:r>
            <a:r>
              <a:rPr lang="id-ID" sz="1800" i="1" dirty="0">
                <a:solidFill>
                  <a:schemeClr val="bg1"/>
                </a:solidFill>
                <a:latin typeface="Cambria" panose="02040503050406030204" pitchFamily="18" charset="0"/>
                <a:ea typeface="Cambria" panose="02040503050406030204" pitchFamily="18" charset="0"/>
              </a:rPr>
              <a:t>bootloader</a:t>
            </a:r>
            <a:r>
              <a:rPr lang="id-ID" sz="1800" dirty="0">
                <a:solidFill>
                  <a:schemeClr val="bg1"/>
                </a:solidFill>
                <a:latin typeface="Cambria" panose="02040503050406030204" pitchFamily="18" charset="0"/>
                <a:ea typeface="Cambria" panose="02040503050406030204" pitchFamily="18" charset="0"/>
              </a:rPr>
              <a:t> MBR </a:t>
            </a:r>
            <a:r>
              <a:rPr lang="id-ID" sz="1800" i="1" dirty="0">
                <a:solidFill>
                  <a:schemeClr val="bg1"/>
                </a:solidFill>
                <a:latin typeface="Cambria" panose="02040503050406030204" pitchFamily="18" charset="0"/>
                <a:ea typeface="Cambria" panose="02040503050406030204" pitchFamily="18" charset="0"/>
              </a:rPr>
              <a:t>hard</a:t>
            </a:r>
            <a:r>
              <a:rPr lang="id-ID" sz="1800" dirty="0">
                <a:solidFill>
                  <a:schemeClr val="bg1"/>
                </a:solidFill>
                <a:latin typeface="Cambria" panose="02040503050406030204" pitchFamily="18" charset="0"/>
                <a:ea typeface="Cambria" panose="02040503050406030204" pitchFamily="18" charset="0"/>
              </a:rPr>
              <a:t> </a:t>
            </a:r>
            <a:r>
              <a:rPr lang="id-ID" sz="1800" i="1" dirty="0">
                <a:solidFill>
                  <a:schemeClr val="bg1"/>
                </a:solidFill>
                <a:latin typeface="Cambria" panose="02040503050406030204" pitchFamily="18" charset="0"/>
                <a:ea typeface="Cambria" panose="02040503050406030204" pitchFamily="18" charset="0"/>
              </a:rPr>
              <a:t>disk</a:t>
            </a:r>
            <a:r>
              <a:rPr lang="id-ID" sz="1800" dirty="0">
                <a:solidFill>
                  <a:schemeClr val="bg1"/>
                </a:solidFill>
                <a:latin typeface="Cambria" panose="02040503050406030204" pitchFamily="18" charset="0"/>
                <a:ea typeface="Cambria" panose="02040503050406030204" pitchFamily="18" charset="0"/>
              </a:rPr>
              <a:t> dengan WinHex Editor, pindai QR </a:t>
            </a:r>
            <a:r>
              <a:rPr lang="id-ID" sz="1800" i="1" dirty="0">
                <a:solidFill>
                  <a:schemeClr val="bg1"/>
                </a:solidFill>
                <a:latin typeface="Cambria" panose="02040503050406030204" pitchFamily="18" charset="0"/>
                <a:ea typeface="Cambria" panose="02040503050406030204" pitchFamily="18" charset="0"/>
              </a:rPr>
              <a:t>code</a:t>
            </a:r>
            <a:r>
              <a:rPr lang="id-ID" sz="1800" dirty="0">
                <a:solidFill>
                  <a:schemeClr val="bg1"/>
                </a:solidFill>
                <a:latin typeface="Cambria" panose="02040503050406030204" pitchFamily="18" charset="0"/>
                <a:ea typeface="Cambria" panose="02040503050406030204" pitchFamily="18" charset="0"/>
              </a:rPr>
              <a:t> di samping.</a:t>
            </a:r>
          </a:p>
          <a:p>
            <a:pPr marL="0" lvl="0" indent="0" algn="ctr">
              <a:buNone/>
            </a:pPr>
            <a:endParaRPr lang="id-ID" sz="1800" dirty="0">
              <a:solidFill>
                <a:schemeClr val="bg1"/>
              </a:solidFill>
              <a:latin typeface="Cambria" panose="02040503050406030204" pitchFamily="18" charset="0"/>
              <a:ea typeface="Cambria" panose="02040503050406030204" pitchFamily="18" charset="0"/>
            </a:endParaRPr>
          </a:p>
        </p:txBody>
      </p:sp>
      <p:sp>
        <p:nvSpPr>
          <p:cNvPr id="70" name="Rectangle 69"/>
          <p:cNvSpPr/>
          <p:nvPr/>
        </p:nvSpPr>
        <p:spPr>
          <a:xfrm>
            <a:off x="732494" y="2876696"/>
            <a:ext cx="1611551" cy="1512168"/>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id-ID" dirty="0">
                <a:solidFill>
                  <a:schemeClr val="tx1"/>
                </a:solidFill>
              </a:rPr>
              <a:t>QR Code</a:t>
            </a:r>
            <a:r>
              <a:rPr lang="en-US" dirty="0">
                <a:solidFill>
                  <a:schemeClr val="tx1"/>
                </a:solidFill>
              </a:rPr>
              <a:t> </a:t>
            </a:r>
            <a:r>
              <a:rPr lang="en-US" dirty="0" err="1">
                <a:solidFill>
                  <a:schemeClr val="tx1"/>
                </a:solidFill>
              </a:rPr>
              <a:t>Mengatur</a:t>
            </a:r>
            <a:r>
              <a:rPr lang="en-US" dirty="0">
                <a:solidFill>
                  <a:schemeClr val="tx1"/>
                </a:solidFill>
              </a:rPr>
              <a:t> bootloader dengan </a:t>
            </a:r>
            <a:r>
              <a:rPr lang="en-US" dirty="0" err="1">
                <a:solidFill>
                  <a:schemeClr val="tx1"/>
                </a:solidFill>
              </a:rPr>
              <a:t>WinHex</a:t>
            </a:r>
            <a:r>
              <a:rPr lang="en-US" dirty="0">
                <a:solidFill>
                  <a:schemeClr val="tx1"/>
                </a:solidFill>
              </a:rPr>
              <a:t> Editor</a:t>
            </a:r>
            <a:endParaRPr lang="id-ID" dirty="0">
              <a:solidFill>
                <a:schemeClr val="tx1"/>
              </a:solidFill>
            </a:endParaRPr>
          </a:p>
        </p:txBody>
      </p:sp>
      <p:sp>
        <p:nvSpPr>
          <p:cNvPr id="71" name="Google Shape;136;p19"/>
          <p:cNvSpPr/>
          <p:nvPr/>
        </p:nvSpPr>
        <p:spPr>
          <a:xfrm>
            <a:off x="1345023" y="1014956"/>
            <a:ext cx="274649" cy="262246"/>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37;p19"/>
          <p:cNvSpPr/>
          <p:nvPr/>
        </p:nvSpPr>
        <p:spPr>
          <a:xfrm rot="2697359">
            <a:off x="395855" y="294834"/>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38;p19"/>
          <p:cNvSpPr/>
          <p:nvPr/>
        </p:nvSpPr>
        <p:spPr>
          <a:xfrm>
            <a:off x="1398838" y="2215663"/>
            <a:ext cx="167017" cy="15951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39;p19"/>
          <p:cNvSpPr/>
          <p:nvPr/>
        </p:nvSpPr>
        <p:spPr>
          <a:xfrm rot="1279940">
            <a:off x="1168708" y="452179"/>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38;p19"/>
          <p:cNvSpPr/>
          <p:nvPr/>
        </p:nvSpPr>
        <p:spPr>
          <a:xfrm>
            <a:off x="1024603" y="1656266"/>
            <a:ext cx="267484" cy="255461"/>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37;p19"/>
          <p:cNvSpPr/>
          <p:nvPr/>
        </p:nvSpPr>
        <p:spPr>
          <a:xfrm rot="2697359">
            <a:off x="7760636" y="3993785"/>
            <a:ext cx="416923" cy="398094"/>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39;p19"/>
          <p:cNvSpPr/>
          <p:nvPr/>
        </p:nvSpPr>
        <p:spPr>
          <a:xfrm rot="1279940">
            <a:off x="3373616" y="2315335"/>
            <a:ext cx="166981" cy="15949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solidFill>
            <a:schemeClr val="accent2"/>
          </a:solidFill>
          <a:ln w="38100" cap="rnd" cmpd="sng">
            <a:solidFill>
              <a:schemeClr val="accent4">
                <a:lumMod val="60000"/>
                <a:lumOff val="4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descr="Qr code&#10;&#10;Description automatically generated">
            <a:extLst>
              <a:ext uri="{FF2B5EF4-FFF2-40B4-BE49-F238E27FC236}">
                <a16:creationId xmlns:a16="http://schemas.microsoft.com/office/drawing/2014/main" xmlns="" id="{A902001B-5BA6-C738-0E6B-5F2383FC08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409" y="2708478"/>
            <a:ext cx="1808918" cy="1808918"/>
          </a:xfrm>
          <a:prstGeom prst="rect">
            <a:avLst/>
          </a:prstGeom>
        </p:spPr>
      </p:pic>
    </p:spTree>
    <p:extLst>
      <p:ext uri="{BB962C8B-B14F-4D97-AF65-F5344CB8AC3E}">
        <p14:creationId xmlns:p14="http://schemas.microsoft.com/office/powerpoint/2010/main" val="26826472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3</a:t>
              </a:r>
              <a:r>
                <a:rPr kumimoji="0" lang="en-US"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1680" y="556687"/>
            <a:ext cx="3310549"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Instalasi</a:t>
            </a:r>
            <a:r>
              <a:rPr kumimoji="0" lang="en-US" sz="24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Windows 10</a:t>
            </a:r>
            <a:endParaRPr kumimoji="0" lang="en-US"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4" name="Rounded Rectangle 13"/>
          <p:cNvSpPr/>
          <p:nvPr/>
        </p:nvSpPr>
        <p:spPr>
          <a:xfrm>
            <a:off x="1031159" y="1340134"/>
            <a:ext cx="7070255" cy="1735672"/>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324110" y="1469306"/>
            <a:ext cx="6484352" cy="1477328"/>
          </a:xfrm>
          <a:prstGeom prst="rect">
            <a:avLst/>
          </a:prstGeom>
        </p:spPr>
        <p:txBody>
          <a:bodyPr wrap="square" anchor="ctr">
            <a:spAutoFit/>
          </a:bodyPr>
          <a:lstStyle/>
          <a:p>
            <a:pPr lvl="0" algn="ctr"/>
            <a:r>
              <a:rPr lang="id-ID" dirty="0">
                <a:latin typeface="Cambria" panose="02040503050406030204" pitchFamily="18" charset="0"/>
                <a:ea typeface="Cambria" panose="02040503050406030204" pitchFamily="18" charset="0"/>
              </a:rPr>
              <a:t>Windows 10 dirilis pada tahun 2014 dengan pengembangan versi terbarunya, yaitu Windows 11 yang dirilis Oktber 2021. Windows memiliki kemampuan yang tinggi untuk mendukung kinerja hardware dan processor, aplikasi perkantoran aplikasi permainan hingga bahasa pemrograman. </a:t>
            </a:r>
          </a:p>
        </p:txBody>
      </p:sp>
      <p:sp>
        <p:nvSpPr>
          <p:cNvPr id="25" name="Content Placeholder 2"/>
          <p:cNvSpPr txBox="1">
            <a:spLocks/>
          </p:cNvSpPr>
          <p:nvPr/>
        </p:nvSpPr>
        <p:spPr>
          <a:xfrm>
            <a:off x="2196437" y="3364252"/>
            <a:ext cx="4739698" cy="336713"/>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1800" dirty="0">
                <a:latin typeface="Cambria" panose="02040503050406030204" pitchFamily="18" charset="0"/>
                <a:ea typeface="Cambria" panose="02040503050406030204" pitchFamily="18" charset="0"/>
              </a:rPr>
              <a:t>Beberapa versi Windows 10 yang dipilih</a:t>
            </a:r>
          </a:p>
        </p:txBody>
      </p:sp>
      <p:graphicFrame>
        <p:nvGraphicFramePr>
          <p:cNvPr id="26" name="Diagram 25"/>
          <p:cNvGraphicFramePr/>
          <p:nvPr>
            <p:extLst>
              <p:ext uri="{D42A27DB-BD31-4B8C-83A1-F6EECF244321}">
                <p14:modId xmlns:p14="http://schemas.microsoft.com/office/powerpoint/2010/main" val="1283616256"/>
              </p:ext>
            </p:extLst>
          </p:nvPr>
        </p:nvGraphicFramePr>
        <p:xfrm>
          <a:off x="1074662" y="3507943"/>
          <a:ext cx="6983248" cy="1174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257863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noProof="0" dirty="0">
                  <a:solidFill>
                    <a:prstClr val="black"/>
                  </a:solidFill>
                  <a:latin typeface="Cambria" panose="02040503050406030204" pitchFamily="18" charset="0"/>
                  <a:ea typeface="Cambria" panose="02040503050406030204" pitchFamily="18" charset="0"/>
                </a:rPr>
                <a:t>4</a:t>
              </a:r>
              <a:r>
                <a:rPr kumimoji="0" lang="en-US"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5824" y="525909"/>
            <a:ext cx="3310549" cy="461665"/>
          </a:xfrm>
          <a:prstGeom prst="rect">
            <a:avLst/>
          </a:prstGeom>
          <a:noFill/>
        </p:spPr>
        <p:txBody>
          <a:bodyPr wrap="square" rtlCol="0">
            <a:spAutoFit/>
          </a:bodyPr>
          <a:lstStyle/>
          <a:p>
            <a:r>
              <a:rPr lang="id-ID" sz="2400" dirty="0">
                <a:latin typeface="Cambria" panose="02040503050406030204" pitchFamily="18" charset="0"/>
                <a:ea typeface="Cambria" panose="02040503050406030204" pitchFamily="18" charset="0"/>
              </a:rPr>
              <a:t>Partisi </a:t>
            </a:r>
            <a:r>
              <a:rPr lang="id-ID" sz="2400" i="1" dirty="0">
                <a:latin typeface="Cambria" panose="02040503050406030204" pitchFamily="18" charset="0"/>
                <a:ea typeface="Cambria" panose="02040503050406030204" pitchFamily="18" charset="0"/>
              </a:rPr>
              <a:t>Hard Disk</a:t>
            </a:r>
          </a:p>
        </p:txBody>
      </p:sp>
      <p:sp>
        <p:nvSpPr>
          <p:cNvPr id="14" name="Rounded Rectangle 13"/>
          <p:cNvSpPr/>
          <p:nvPr/>
        </p:nvSpPr>
        <p:spPr>
          <a:xfrm>
            <a:off x="1144914" y="1340134"/>
            <a:ext cx="3541460" cy="3322704"/>
          </a:xfrm>
          <a:prstGeom prst="roundRect">
            <a:avLst>
              <a:gd name="adj" fmla="val 3464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p:cNvSpPr txBox="1">
            <a:spLocks/>
          </p:cNvSpPr>
          <p:nvPr/>
        </p:nvSpPr>
        <p:spPr>
          <a:xfrm>
            <a:off x="1144914" y="1340134"/>
            <a:ext cx="3541460" cy="3273373"/>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1800" i="1" dirty="0">
                <a:latin typeface="Cambria" panose="02040503050406030204" pitchFamily="18" charset="0"/>
                <a:ea typeface="Cambria" panose="02040503050406030204" pitchFamily="18" charset="0"/>
              </a:rPr>
              <a:t>Hard disk </a:t>
            </a:r>
            <a:r>
              <a:rPr lang="id-ID" sz="1800" dirty="0">
                <a:latin typeface="Cambria" panose="02040503050406030204" pitchFamily="18" charset="0"/>
                <a:ea typeface="Cambria" panose="02040503050406030204" pitchFamily="18" charset="0"/>
              </a:rPr>
              <a:t>adalah media penyimpanan yang sering digunakan untuk mengorganisasikan dan mengalokasikan data yang harus dapat diakses oleh memori komputer setiap saat. Hard disk dapat dikatakan sebagai cakram atau </a:t>
            </a:r>
            <a:r>
              <a:rPr lang="id-ID" sz="1800" i="1" dirty="0">
                <a:latin typeface="Cambria" panose="02040503050406030204" pitchFamily="18" charset="0"/>
                <a:ea typeface="Cambria" panose="02040503050406030204" pitchFamily="18" charset="0"/>
              </a:rPr>
              <a:t>disk</a:t>
            </a:r>
            <a:r>
              <a:rPr lang="id-ID" sz="1800" dirty="0">
                <a:latin typeface="Cambria" panose="02040503050406030204" pitchFamily="18" charset="0"/>
                <a:ea typeface="Cambria" panose="02040503050406030204" pitchFamily="18" charset="0"/>
              </a:rPr>
              <a:t> yang dapat menyimpan data magnetik yang sudah terpolarisasi. </a:t>
            </a:r>
          </a:p>
        </p:txBody>
      </p:sp>
      <p:sp>
        <p:nvSpPr>
          <p:cNvPr id="15" name="Content Placeholder 2"/>
          <p:cNvSpPr txBox="1">
            <a:spLocks/>
          </p:cNvSpPr>
          <p:nvPr/>
        </p:nvSpPr>
        <p:spPr>
          <a:xfrm>
            <a:off x="5724128" y="2995276"/>
            <a:ext cx="2592288" cy="744025"/>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id-ID" sz="2000" dirty="0">
                <a:latin typeface="Cambria" panose="02040503050406030204" pitchFamily="18" charset="0"/>
                <a:ea typeface="Cambria" panose="02040503050406030204" pitchFamily="18" charset="0"/>
              </a:rPr>
              <a:t>Gambar 3.36 Struktur cakram dalam </a:t>
            </a:r>
            <a:r>
              <a:rPr lang="id-ID" sz="2000" i="1" dirty="0">
                <a:latin typeface="Cambria" panose="02040503050406030204" pitchFamily="18" charset="0"/>
                <a:ea typeface="Cambria" panose="02040503050406030204" pitchFamily="18" charset="0"/>
              </a:rPr>
              <a:t>hard disk.</a:t>
            </a:r>
          </a:p>
        </p:txBody>
      </p:sp>
      <p:sp>
        <p:nvSpPr>
          <p:cNvPr id="2" name="Rectangle 2"/>
          <p:cNvSpPr>
            <a:spLocks noChangeArrowheads="1"/>
          </p:cNvSpPr>
          <p:nvPr/>
        </p:nvSpPr>
        <p:spPr bwMode="auto">
          <a:xfrm>
            <a:off x="5263890" y="213970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1289690639"/>
              </p:ext>
            </p:extLst>
          </p:nvPr>
        </p:nvGraphicFramePr>
        <p:xfrm>
          <a:off x="5455907" y="1118866"/>
          <a:ext cx="3352800" cy="1905000"/>
        </p:xfrm>
        <a:graphic>
          <a:graphicData uri="http://schemas.openxmlformats.org/presentationml/2006/ole">
            <mc:AlternateContent xmlns:mc="http://schemas.openxmlformats.org/markup-compatibility/2006">
              <mc:Choice xmlns:v="urn:schemas-microsoft-com:vml" Requires="v">
                <p:oleObj spid="_x0000_s1047" r:id="rId4" imgW="3961652" imgH="2235320" progId="Visio.Drawing.11">
                  <p:embed/>
                </p:oleObj>
              </mc:Choice>
              <mc:Fallback>
                <p:oleObj r:id="rId4" imgW="3961652" imgH="2235320"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5907" y="1118866"/>
                        <a:ext cx="3352800" cy="1905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172491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3"/>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5" name="Rounded Rectangle 14"/>
          <p:cNvSpPr/>
          <p:nvPr/>
        </p:nvSpPr>
        <p:spPr>
          <a:xfrm>
            <a:off x="1102143" y="-23290"/>
            <a:ext cx="6872235" cy="1568946"/>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13" name="Rounded Rectangle 12"/>
          <p:cNvSpPr/>
          <p:nvPr/>
        </p:nvSpPr>
        <p:spPr>
          <a:xfrm>
            <a:off x="1102143" y="666075"/>
            <a:ext cx="6872235" cy="3291831"/>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Rounded Rectangle 13"/>
          <p:cNvSpPr/>
          <p:nvPr/>
        </p:nvSpPr>
        <p:spPr>
          <a:xfrm>
            <a:off x="976868" y="483518"/>
            <a:ext cx="713508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0" name="Content Placeholder 2"/>
          <p:cNvSpPr txBox="1">
            <a:spLocks/>
          </p:cNvSpPr>
          <p:nvPr/>
        </p:nvSpPr>
        <p:spPr>
          <a:xfrm>
            <a:off x="1261896" y="666075"/>
            <a:ext cx="6552728" cy="3186354"/>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id-ID" sz="1800" i="1" dirty="0">
                <a:latin typeface="Cambria" panose="02040503050406030204" pitchFamily="18" charset="0"/>
                <a:ea typeface="Cambria" panose="02040503050406030204" pitchFamily="18" charset="0"/>
              </a:rPr>
              <a:t>Track, </a:t>
            </a:r>
            <a:r>
              <a:rPr lang="id-ID" sz="1800" dirty="0">
                <a:latin typeface="Cambria" panose="02040503050406030204" pitchFamily="18" charset="0"/>
                <a:ea typeface="Cambria" panose="02040503050406030204" pitchFamily="18" charset="0"/>
              </a:rPr>
              <a:t>merupakan lintasan data magnetik dalam disk yang dimulai </a:t>
            </a:r>
            <a:r>
              <a:rPr lang="id-ID" sz="1800" i="1" dirty="0">
                <a:latin typeface="Cambria" panose="02040503050406030204" pitchFamily="18" charset="0"/>
                <a:ea typeface="Cambria" panose="02040503050406030204" pitchFamily="18" charset="0"/>
              </a:rPr>
              <a:t>track</a:t>
            </a:r>
            <a:r>
              <a:rPr lang="id-ID" sz="1800" dirty="0">
                <a:latin typeface="Cambria" panose="02040503050406030204" pitchFamily="18" charset="0"/>
                <a:ea typeface="Cambria" panose="02040503050406030204" pitchFamily="18" charset="0"/>
              </a:rPr>
              <a:t> ke-0 hingga ke-</a:t>
            </a:r>
            <a:r>
              <a:rPr lang="id-ID" sz="1800" i="1" dirty="0">
                <a:latin typeface="Cambria" panose="02040503050406030204" pitchFamily="18" charset="0"/>
                <a:ea typeface="Cambria" panose="02040503050406030204" pitchFamily="18" charset="0"/>
              </a:rPr>
              <a:t>n</a:t>
            </a:r>
            <a:r>
              <a:rPr lang="id-ID" sz="1800" dirty="0">
                <a:latin typeface="Cambria" panose="02040503050406030204" pitchFamily="18" charset="0"/>
                <a:ea typeface="Cambria" panose="02040503050406030204" pitchFamily="18" charset="0"/>
              </a:rPr>
              <a:t> tergantung jenis </a:t>
            </a:r>
            <a:r>
              <a:rPr lang="id-ID" sz="1800" i="1" dirty="0">
                <a:latin typeface="Cambria" panose="02040503050406030204" pitchFamily="18" charset="0"/>
                <a:ea typeface="Cambria" panose="02040503050406030204" pitchFamily="18" charset="0"/>
              </a:rPr>
              <a:t>hard disk</a:t>
            </a:r>
            <a:r>
              <a:rPr lang="id-ID" sz="1800" dirty="0">
                <a:latin typeface="Cambria" panose="02040503050406030204" pitchFamily="18" charset="0"/>
                <a:ea typeface="Cambria" panose="02040503050406030204" pitchFamily="18" charset="0"/>
              </a:rPr>
              <a:t>.</a:t>
            </a:r>
          </a:p>
          <a:p>
            <a:pPr algn="just">
              <a:buFont typeface="Wingdings" panose="05000000000000000000" pitchFamily="2" charset="2"/>
              <a:buChar char="q"/>
            </a:pPr>
            <a:r>
              <a:rPr lang="id-ID" sz="1800" dirty="0">
                <a:latin typeface="Cambria" panose="02040503050406030204" pitchFamily="18" charset="0"/>
                <a:ea typeface="Cambria" panose="02040503050406030204" pitchFamily="18" charset="0"/>
              </a:rPr>
              <a:t>Sektor, merupakan area pembentuk </a:t>
            </a:r>
            <a:r>
              <a:rPr lang="id-ID" sz="1800" i="1" dirty="0">
                <a:latin typeface="Cambria" panose="02040503050406030204" pitchFamily="18" charset="0"/>
                <a:ea typeface="Cambria" panose="02040503050406030204" pitchFamily="18" charset="0"/>
              </a:rPr>
              <a:t>track</a:t>
            </a:r>
            <a:r>
              <a:rPr lang="id-ID" sz="1800" dirty="0">
                <a:latin typeface="Cambria" panose="02040503050406030204" pitchFamily="18" charset="0"/>
                <a:ea typeface="Cambria" panose="02040503050406030204" pitchFamily="18" charset="0"/>
              </a:rPr>
              <a:t> dengan kapasitas tertentu tergantung jenis </a:t>
            </a:r>
            <a:r>
              <a:rPr lang="id-ID" sz="1800" i="1" dirty="0">
                <a:latin typeface="Cambria" panose="02040503050406030204" pitchFamily="18" charset="0"/>
                <a:ea typeface="Cambria" panose="02040503050406030204" pitchFamily="18" charset="0"/>
              </a:rPr>
              <a:t>hard disk</a:t>
            </a:r>
            <a:r>
              <a:rPr lang="id-ID" sz="1800" dirty="0">
                <a:latin typeface="Cambria" panose="02040503050406030204" pitchFamily="18" charset="0"/>
                <a:ea typeface="Cambria" panose="02040503050406030204" pitchFamily="18" charset="0"/>
              </a:rPr>
              <a:t>, mulai dari kapasitas 512 Byte hingga 5.122 Byte.</a:t>
            </a:r>
          </a:p>
          <a:p>
            <a:pPr algn="just">
              <a:buFont typeface="Wingdings" panose="05000000000000000000" pitchFamily="2" charset="2"/>
              <a:buChar char="q"/>
            </a:pPr>
            <a:r>
              <a:rPr lang="id-ID" sz="1800" i="1" dirty="0">
                <a:latin typeface="Cambria" panose="02040503050406030204" pitchFamily="18" charset="0"/>
                <a:ea typeface="Cambria" panose="02040503050406030204" pitchFamily="18" charset="0"/>
              </a:rPr>
              <a:t>Boot</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area</a:t>
            </a:r>
            <a:r>
              <a:rPr lang="id-ID" sz="1800" dirty="0">
                <a:latin typeface="Cambria" panose="02040503050406030204" pitchFamily="18" charset="0"/>
                <a:ea typeface="Cambria" panose="02040503050406030204" pitchFamily="18" charset="0"/>
              </a:rPr>
              <a:t>, merupakan area sektor 0 pada </a:t>
            </a:r>
            <a:r>
              <a:rPr lang="id-ID" sz="1800" i="1" dirty="0">
                <a:latin typeface="Cambria" panose="02040503050406030204" pitchFamily="18" charset="0"/>
                <a:ea typeface="Cambria" panose="02040503050406030204" pitchFamily="18" charset="0"/>
              </a:rPr>
              <a:t>track</a:t>
            </a:r>
            <a:r>
              <a:rPr lang="id-ID" sz="1800" dirty="0">
                <a:latin typeface="Cambria" panose="02040503050406030204" pitchFamily="18" charset="0"/>
                <a:ea typeface="Cambria" panose="02040503050406030204" pitchFamily="18" charset="0"/>
              </a:rPr>
              <a:t> pertama dalam </a:t>
            </a:r>
            <a:r>
              <a:rPr lang="id-ID" sz="1800" i="1" dirty="0">
                <a:latin typeface="Cambria" panose="02040503050406030204" pitchFamily="18" charset="0"/>
                <a:ea typeface="Cambria" panose="02040503050406030204" pitchFamily="18" charset="0"/>
              </a:rPr>
              <a:t>disk</a:t>
            </a:r>
            <a:r>
              <a:rPr lang="id-ID" sz="1800" dirty="0">
                <a:latin typeface="Cambria" panose="02040503050406030204" pitchFamily="18" charset="0"/>
                <a:ea typeface="Cambria" panose="02040503050406030204" pitchFamily="18" charset="0"/>
              </a:rPr>
              <a:t>, yang berfungsi sebagai wilayah </a:t>
            </a:r>
            <a:r>
              <a:rPr lang="id-ID" sz="1800" i="1" dirty="0">
                <a:latin typeface="Cambria" panose="02040503050406030204" pitchFamily="18" charset="0"/>
                <a:ea typeface="Cambria" panose="02040503050406030204" pitchFamily="18" charset="0"/>
              </a:rPr>
              <a:t>booting</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disk</a:t>
            </a:r>
            <a:r>
              <a:rPr lang="id-ID" sz="1800" dirty="0">
                <a:latin typeface="Cambria" panose="02040503050406030204" pitchFamily="18" charset="0"/>
                <a:ea typeface="Cambria" panose="02040503050406030204" pitchFamily="18" charset="0"/>
              </a:rPr>
              <a:t> yang mengandung </a:t>
            </a:r>
            <a:r>
              <a:rPr lang="id-ID" sz="1800" i="1" dirty="0">
                <a:latin typeface="Cambria" panose="02040503050406030204" pitchFamily="18" charset="0"/>
                <a:ea typeface="Cambria" panose="02040503050406030204" pitchFamily="18" charset="0"/>
              </a:rPr>
              <a:t>bootstrap</a:t>
            </a:r>
            <a:r>
              <a:rPr lang="id-ID" sz="1800" dirty="0">
                <a:latin typeface="Cambria" panose="02040503050406030204" pitchFamily="18" charset="0"/>
                <a:ea typeface="Cambria" panose="02040503050406030204" pitchFamily="18" charset="0"/>
              </a:rPr>
              <a:t> </a:t>
            </a:r>
            <a:r>
              <a:rPr lang="id-ID" sz="1800" i="1" dirty="0">
                <a:latin typeface="Cambria" panose="02040503050406030204" pitchFamily="18" charset="0"/>
                <a:ea typeface="Cambria" panose="02040503050406030204" pitchFamily="18" charset="0"/>
              </a:rPr>
              <a:t>area</a:t>
            </a:r>
            <a:r>
              <a:rPr lang="id-ID" sz="1800" dirty="0">
                <a:latin typeface="Cambria" panose="02040503050406030204" pitchFamily="18" charset="0"/>
                <a:ea typeface="Cambria" panose="02040503050406030204" pitchFamily="18" charset="0"/>
              </a:rPr>
              <a:t>.</a:t>
            </a:r>
          </a:p>
          <a:p>
            <a:pPr algn="just">
              <a:buFont typeface="Wingdings" panose="05000000000000000000" pitchFamily="2" charset="2"/>
              <a:buChar char="q"/>
            </a:pPr>
            <a:r>
              <a:rPr lang="id-ID" sz="1800" i="1" dirty="0">
                <a:latin typeface="Cambria" panose="02040503050406030204" pitchFamily="18" charset="0"/>
                <a:ea typeface="Cambria" panose="02040503050406030204" pitchFamily="18" charset="0"/>
              </a:rPr>
              <a:t>Cluster</a:t>
            </a:r>
            <a:r>
              <a:rPr lang="id-ID" sz="1800" dirty="0">
                <a:latin typeface="Cambria" panose="02040503050406030204" pitchFamily="18" charset="0"/>
                <a:ea typeface="Cambria" panose="02040503050406030204" pitchFamily="18" charset="0"/>
              </a:rPr>
              <a:t>, merupakan kumpulan 1 hingga 128 sektor yang berperan dalam mengatur penyimpanan data sehingga memudahkan sistem operasi dalam mengakses data tersebut.</a:t>
            </a:r>
          </a:p>
        </p:txBody>
      </p:sp>
    </p:spTree>
    <p:extLst>
      <p:ext uri="{BB962C8B-B14F-4D97-AF65-F5344CB8AC3E}">
        <p14:creationId xmlns:p14="http://schemas.microsoft.com/office/powerpoint/2010/main" val="3054476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5</a:t>
              </a:r>
              <a:r>
                <a:rPr kumimoji="0" lang="en-US"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697915" y="393653"/>
            <a:ext cx="3270812" cy="769441"/>
          </a:xfrm>
          <a:prstGeom prst="rect">
            <a:avLst/>
          </a:prstGeom>
          <a:noFill/>
        </p:spPr>
        <p:txBody>
          <a:bodyPr wrap="square" rtlCol="0">
            <a:spAutoFit/>
          </a:bodyPr>
          <a:lstStyle/>
          <a:p>
            <a:pPr lvl="0"/>
            <a:r>
              <a:rPr lang="id-ID" sz="2200" dirty="0">
                <a:solidFill>
                  <a:prstClr val="black"/>
                </a:solidFill>
                <a:latin typeface="Cambria" panose="02040503050406030204" pitchFamily="18" charset="0"/>
                <a:ea typeface="Cambria" panose="02040503050406030204" pitchFamily="18" charset="0"/>
              </a:rPr>
              <a:t>Mengonfigurasi</a:t>
            </a:r>
            <a:r>
              <a:rPr lang="id-ID" sz="2200" i="1" dirty="0">
                <a:solidFill>
                  <a:prstClr val="black"/>
                </a:solidFill>
                <a:latin typeface="Cambria" panose="02040503050406030204" pitchFamily="18" charset="0"/>
                <a:ea typeface="Cambria" panose="02040503050406030204" pitchFamily="18" charset="0"/>
              </a:rPr>
              <a:t> Driver Hardware</a:t>
            </a:r>
          </a:p>
        </p:txBody>
      </p:sp>
      <p:grpSp>
        <p:nvGrpSpPr>
          <p:cNvPr id="4" name="Group 3"/>
          <p:cNvGrpSpPr/>
          <p:nvPr/>
        </p:nvGrpSpPr>
        <p:grpSpPr>
          <a:xfrm>
            <a:off x="980536" y="1563638"/>
            <a:ext cx="7263675" cy="2111452"/>
            <a:chOff x="980536" y="1563638"/>
            <a:chExt cx="7263675" cy="2111452"/>
          </a:xfrm>
        </p:grpSpPr>
        <p:sp>
          <p:nvSpPr>
            <p:cNvPr id="16" name="Rounded Rectangle 15"/>
            <p:cNvSpPr/>
            <p:nvPr/>
          </p:nvSpPr>
          <p:spPr>
            <a:xfrm>
              <a:off x="1072709" y="1563638"/>
              <a:ext cx="7171502" cy="1944216"/>
            </a:xfrm>
            <a:prstGeom prst="roundRect">
              <a:avLst>
                <a:gd name="adj" fmla="val 50000"/>
              </a:avLst>
            </a:prstGeom>
            <a:noFill/>
            <a:ln w="3810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3" name="Group 2"/>
            <p:cNvGrpSpPr/>
            <p:nvPr/>
          </p:nvGrpSpPr>
          <p:grpSpPr>
            <a:xfrm>
              <a:off x="980536" y="1730874"/>
              <a:ext cx="7171502" cy="1944216"/>
              <a:chOff x="980536" y="1628166"/>
              <a:chExt cx="7171502" cy="1944216"/>
            </a:xfrm>
          </p:grpSpPr>
          <p:sp>
            <p:nvSpPr>
              <p:cNvPr id="14" name="Rounded Rectangle 13"/>
              <p:cNvSpPr/>
              <p:nvPr/>
            </p:nvSpPr>
            <p:spPr>
              <a:xfrm>
                <a:off x="980536" y="1628166"/>
                <a:ext cx="7171502" cy="1944216"/>
              </a:xfrm>
              <a:prstGeom prst="roundRect">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1217915" y="1722828"/>
                <a:ext cx="6696744" cy="1754326"/>
              </a:xfrm>
              <a:prstGeom prst="rect">
                <a:avLst/>
              </a:prstGeom>
            </p:spPr>
            <p:txBody>
              <a:bodyPr wrap="square">
                <a:spAutoFit/>
              </a:bodyPr>
              <a:lstStyle/>
              <a:p>
                <a:pPr lvl="0" algn="ctr"/>
                <a:r>
                  <a:rPr lang="id-ID" i="1" dirty="0">
                    <a:latin typeface="Cambria" panose="02040503050406030204" pitchFamily="18" charset="0"/>
                    <a:ea typeface="Cambria" panose="02040503050406030204" pitchFamily="18" charset="0"/>
                  </a:rPr>
                  <a:t>Driver </a:t>
                </a:r>
                <a:r>
                  <a:rPr lang="id-ID" dirty="0">
                    <a:latin typeface="Cambria" panose="02040503050406030204" pitchFamily="18" charset="0"/>
                    <a:ea typeface="Cambria" panose="02040503050406030204" pitchFamily="18" charset="0"/>
                  </a:rPr>
                  <a:t>merupakan </a:t>
                </a:r>
                <a:r>
                  <a:rPr lang="id-ID" i="1" dirty="0">
                    <a:latin typeface="Cambria" panose="02040503050406030204" pitchFamily="18" charset="0"/>
                    <a:ea typeface="Cambria" panose="02040503050406030204" pitchFamily="18" charset="0"/>
                  </a:rPr>
                  <a:t>software</a:t>
                </a:r>
                <a:r>
                  <a:rPr lang="id-ID" dirty="0">
                    <a:latin typeface="Cambria" panose="02040503050406030204" pitchFamily="18" charset="0"/>
                    <a:ea typeface="Cambria" panose="02040503050406030204" pitchFamily="18" charset="0"/>
                  </a:rPr>
                  <a:t> yang berfungsi menerjemahkan komunikasi data antara perangkat keras (</a:t>
                </a:r>
                <a:r>
                  <a:rPr lang="id-ID" i="1" dirty="0">
                    <a:latin typeface="Cambria" panose="02040503050406030204" pitchFamily="18" charset="0"/>
                    <a:ea typeface="Cambria" panose="02040503050406030204" pitchFamily="18" charset="0"/>
                  </a:rPr>
                  <a:t>hardware</a:t>
                </a:r>
                <a:r>
                  <a:rPr lang="id-ID" dirty="0">
                    <a:latin typeface="Cambria" panose="02040503050406030204" pitchFamily="18" charset="0"/>
                    <a:ea typeface="Cambria" panose="02040503050406030204" pitchFamily="18" charset="0"/>
                  </a:rPr>
                  <a:t>) dengan setiap instruksi yang dikirkan oleh CPU melalui aplikasi dalam setiap operasi. Contoh driver adalah </a:t>
                </a:r>
                <a:r>
                  <a:rPr lang="id-ID" i="1" dirty="0">
                    <a:latin typeface="Cambria" panose="02040503050406030204" pitchFamily="18" charset="0"/>
                    <a:ea typeface="Cambria" panose="02040503050406030204" pitchFamily="18" charset="0"/>
                  </a:rPr>
                  <a:t>driver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printer</a:t>
                </a:r>
                <a:r>
                  <a:rPr lang="id-ID" dirty="0">
                    <a:latin typeface="Cambria" panose="02040503050406030204" pitchFamily="18" charset="0"/>
                    <a:ea typeface="Cambria" panose="02040503050406030204" pitchFamily="18" charset="0"/>
                  </a:rPr>
                  <a:t> yang harus diinstal terlebih dahulu, sebelum dapat mencetak dokumen yang dibuat dengan Microsoft Word.</a:t>
                </a:r>
              </a:p>
            </p:txBody>
          </p:sp>
        </p:grpSp>
      </p:grpSp>
    </p:spTree>
    <p:extLst>
      <p:ext uri="{BB962C8B-B14F-4D97-AF65-F5344CB8AC3E}">
        <p14:creationId xmlns:p14="http://schemas.microsoft.com/office/powerpoint/2010/main" val="1349508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9144000" cy="5143500"/>
          </a:xfrm>
          <a:prstGeom prst="rect">
            <a:avLst/>
          </a:prstGeom>
          <a:pattFill prst="wdDnDiag">
            <a:fgClr>
              <a:schemeClr val="accent3">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6" name="Rounded Rectangle 15"/>
          <p:cNvSpPr/>
          <p:nvPr/>
        </p:nvSpPr>
        <p:spPr>
          <a:xfrm>
            <a:off x="514564" y="555526"/>
            <a:ext cx="8089884" cy="4587974"/>
          </a:xfrm>
          <a:prstGeom prst="roundRect">
            <a:avLst>
              <a:gd name="adj" fmla="val 12483"/>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1516421" y="1217290"/>
            <a:ext cx="3312367" cy="1354460"/>
          </a:xfrm>
        </p:spPr>
        <p:txBody>
          <a:bodyPr anchor="ctr">
            <a:noAutofit/>
          </a:bodyPr>
          <a:lstStyle/>
          <a:p>
            <a:pPr marL="0" indent="0" algn="r">
              <a:buNone/>
            </a:pPr>
            <a:r>
              <a:rPr lang="id-ID" sz="1800" dirty="0">
                <a:latin typeface="Cambria" panose="02040503050406030204" pitchFamily="18" charset="0"/>
                <a:ea typeface="Cambria" panose="02040503050406030204" pitchFamily="18" charset="0"/>
              </a:rPr>
              <a:t>Persamaan aljabar </a:t>
            </a:r>
            <a:r>
              <a:rPr lang="id-ID" sz="1800" i="1" dirty="0">
                <a:latin typeface="Cambria" panose="02040503050406030204" pitchFamily="18" charset="0"/>
                <a:ea typeface="Cambria" panose="02040503050406030204" pitchFamily="18" charset="0"/>
              </a:rPr>
              <a:t>boolen</a:t>
            </a:r>
            <a:r>
              <a:rPr lang="id-ID" sz="1800" dirty="0">
                <a:latin typeface="Cambria" panose="02040503050406030204" pitchFamily="18" charset="0"/>
                <a:ea typeface="Cambria" panose="02040503050406030204" pitchFamily="18" charset="0"/>
              </a:rPr>
              <a:t> dari gerbang logika </a:t>
            </a:r>
            <a:r>
              <a:rPr lang="id-ID" sz="1800" i="1" dirty="0">
                <a:latin typeface="Cambria" panose="02040503050406030204" pitchFamily="18" charset="0"/>
                <a:ea typeface="Cambria" panose="02040503050406030204" pitchFamily="18" charset="0"/>
              </a:rPr>
              <a:t>OR</a:t>
            </a:r>
            <a:r>
              <a:rPr lang="id-ID" sz="1800" dirty="0">
                <a:latin typeface="Cambria" panose="02040503050406030204" pitchFamily="18" charset="0"/>
                <a:ea typeface="Cambria" panose="02040503050406030204" pitchFamily="18" charset="0"/>
              </a:rPr>
              <a:t> dengan 2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data dapat dilihat pada tabel kebenaran berikut.</a:t>
            </a:r>
          </a:p>
        </p:txBody>
      </p:sp>
      <p:graphicFrame>
        <p:nvGraphicFramePr>
          <p:cNvPr id="2" name="Table 1"/>
          <p:cNvGraphicFramePr>
            <a:graphicFrameLocks noGrp="1"/>
          </p:cNvGraphicFramePr>
          <p:nvPr>
            <p:extLst>
              <p:ext uri="{D42A27DB-BD31-4B8C-83A1-F6EECF244321}">
                <p14:modId xmlns:p14="http://schemas.microsoft.com/office/powerpoint/2010/main" val="2486779552"/>
              </p:ext>
            </p:extLst>
          </p:nvPr>
        </p:nvGraphicFramePr>
        <p:xfrm>
          <a:off x="4865752" y="843558"/>
          <a:ext cx="3240360" cy="1714500"/>
        </p:xfrm>
        <a:graphic>
          <a:graphicData uri="http://schemas.openxmlformats.org/drawingml/2006/table">
            <a:tbl>
              <a:tblPr firstRow="1" bandRow="1">
                <a:tableStyleId>{8799B23B-EC83-4686-B30A-512413B5E67A}</a:tableStyleId>
              </a:tblPr>
              <a:tblGrid>
                <a:gridCol w="1080120">
                  <a:extLst>
                    <a:ext uri="{9D8B030D-6E8A-4147-A177-3AD203B41FA5}">
                      <a16:colId xmlns:a16="http://schemas.microsoft.com/office/drawing/2014/main" xmlns="" val="20000"/>
                    </a:ext>
                  </a:extLst>
                </a:gridCol>
                <a:gridCol w="1080120">
                  <a:extLst>
                    <a:ext uri="{9D8B030D-6E8A-4147-A177-3AD203B41FA5}">
                      <a16:colId xmlns:a16="http://schemas.microsoft.com/office/drawing/2014/main" xmlns="" val="20001"/>
                    </a:ext>
                  </a:extLst>
                </a:gridCol>
                <a:gridCol w="1080120">
                  <a:extLst>
                    <a:ext uri="{9D8B030D-6E8A-4147-A177-3AD203B41FA5}">
                      <a16:colId xmlns:a16="http://schemas.microsoft.com/office/drawing/2014/main" xmlns="" val="20002"/>
                    </a:ext>
                  </a:extLst>
                </a:gridCol>
              </a:tblGrid>
              <a:tr h="316835">
                <a:tc>
                  <a:txBody>
                    <a:bodyPr/>
                    <a:lstStyle/>
                    <a:p>
                      <a:pPr algn="ctr"/>
                      <a:r>
                        <a:rPr lang="id-ID" sz="1800" dirty="0"/>
                        <a:t>A</a:t>
                      </a:r>
                      <a:endParaRPr lang="id-ID" sz="1800" i="1" dirty="0"/>
                    </a:p>
                  </a:txBody>
                  <a:tcPr marT="34290" marB="34290" anchor="ctr"/>
                </a:tc>
                <a:tc>
                  <a:txBody>
                    <a:bodyPr/>
                    <a:lstStyle/>
                    <a:p>
                      <a:pPr algn="ctr"/>
                      <a:r>
                        <a:rPr lang="id-ID" sz="1800" dirty="0"/>
                        <a:t>B</a:t>
                      </a:r>
                      <a:endParaRPr lang="id-ID" sz="1800" i="1" dirty="0"/>
                    </a:p>
                  </a:txBody>
                  <a:tcPr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i="1" dirty="0"/>
                        <a:t>X = A + B</a:t>
                      </a:r>
                      <a:endParaRPr lang="id-ID" sz="1800" b="1" i="1" dirty="0"/>
                    </a:p>
                  </a:txBody>
                  <a:tcPr marT="34290" marB="34290" anchor="ctr"/>
                </a:tc>
                <a:extLst>
                  <a:ext uri="{0D108BD9-81ED-4DB2-BD59-A6C34878D82A}">
                    <a16:rowId xmlns:a16="http://schemas.microsoft.com/office/drawing/2014/main" xmlns="" val="10000"/>
                  </a:ext>
                </a:extLst>
              </a:tr>
              <a:tr h="316835">
                <a:tc>
                  <a:txBody>
                    <a:bodyPr/>
                    <a:lstStyle/>
                    <a:p>
                      <a:pPr algn="ctr"/>
                      <a:r>
                        <a:rPr lang="id-ID" sz="1800" dirty="0"/>
                        <a:t>0</a:t>
                      </a:r>
                    </a:p>
                  </a:txBody>
                  <a:tcPr marT="34290" marB="34290" anchor="ctr"/>
                </a:tc>
                <a:tc>
                  <a:txBody>
                    <a:bodyPr/>
                    <a:lstStyle/>
                    <a:p>
                      <a:pPr algn="ctr"/>
                      <a:r>
                        <a:rPr lang="id-ID" sz="1800" dirty="0"/>
                        <a:t>0</a:t>
                      </a:r>
                    </a:p>
                  </a:txBody>
                  <a:tcPr marT="34290" marB="34290" anchor="ctr"/>
                </a:tc>
                <a:tc>
                  <a:txBody>
                    <a:bodyPr/>
                    <a:lstStyle/>
                    <a:p>
                      <a:pPr algn="ctr"/>
                      <a:r>
                        <a:rPr lang="id-ID" sz="1800" dirty="0"/>
                        <a:t>0</a:t>
                      </a:r>
                    </a:p>
                  </a:txBody>
                  <a:tcPr marT="34290" marB="34290" anchor="ctr"/>
                </a:tc>
                <a:extLst>
                  <a:ext uri="{0D108BD9-81ED-4DB2-BD59-A6C34878D82A}">
                    <a16:rowId xmlns:a16="http://schemas.microsoft.com/office/drawing/2014/main" xmlns="" val="10001"/>
                  </a:ext>
                </a:extLst>
              </a:tr>
              <a:tr h="316835">
                <a:tc>
                  <a:txBody>
                    <a:bodyPr/>
                    <a:lstStyle/>
                    <a:p>
                      <a:pPr algn="ctr"/>
                      <a:r>
                        <a:rPr lang="id-ID" sz="1800" dirty="0"/>
                        <a:t>0</a:t>
                      </a:r>
                    </a:p>
                  </a:txBody>
                  <a:tcPr marT="34290" marB="34290" anchor="ctr"/>
                </a:tc>
                <a:tc>
                  <a:txBody>
                    <a:bodyPr/>
                    <a:lstStyle/>
                    <a:p>
                      <a:pPr algn="ctr"/>
                      <a:r>
                        <a:rPr lang="id-ID" sz="1800" dirty="0"/>
                        <a:t>1</a:t>
                      </a:r>
                    </a:p>
                  </a:txBody>
                  <a:tcPr marT="34290" marB="34290" anchor="ctr"/>
                </a:tc>
                <a:tc>
                  <a:txBody>
                    <a:bodyPr/>
                    <a:lstStyle/>
                    <a:p>
                      <a:pPr algn="ctr"/>
                      <a:r>
                        <a:rPr lang="id-ID" sz="1800" dirty="0"/>
                        <a:t>1</a:t>
                      </a:r>
                    </a:p>
                  </a:txBody>
                  <a:tcPr marT="34290" marB="34290" anchor="ctr"/>
                </a:tc>
                <a:extLst>
                  <a:ext uri="{0D108BD9-81ED-4DB2-BD59-A6C34878D82A}">
                    <a16:rowId xmlns:a16="http://schemas.microsoft.com/office/drawing/2014/main" xmlns="" val="10002"/>
                  </a:ext>
                </a:extLst>
              </a:tr>
              <a:tr h="316835">
                <a:tc>
                  <a:txBody>
                    <a:bodyPr/>
                    <a:lstStyle/>
                    <a:p>
                      <a:pPr algn="ctr"/>
                      <a:r>
                        <a:rPr lang="id-ID" sz="1800" dirty="0"/>
                        <a:t>1</a:t>
                      </a:r>
                    </a:p>
                  </a:txBody>
                  <a:tcPr marT="34290" marB="34290" anchor="ctr"/>
                </a:tc>
                <a:tc>
                  <a:txBody>
                    <a:bodyPr/>
                    <a:lstStyle/>
                    <a:p>
                      <a:pPr algn="ctr"/>
                      <a:r>
                        <a:rPr lang="id-ID" sz="1800" dirty="0"/>
                        <a:t>0</a:t>
                      </a:r>
                    </a:p>
                  </a:txBody>
                  <a:tcPr marT="34290" marB="34290" anchor="ctr"/>
                </a:tc>
                <a:tc>
                  <a:txBody>
                    <a:bodyPr/>
                    <a:lstStyle/>
                    <a:p>
                      <a:pPr algn="ctr"/>
                      <a:r>
                        <a:rPr lang="id-ID" sz="1800" dirty="0"/>
                        <a:t>1</a:t>
                      </a:r>
                    </a:p>
                  </a:txBody>
                  <a:tcPr marT="34290" marB="34290" anchor="ctr"/>
                </a:tc>
                <a:extLst>
                  <a:ext uri="{0D108BD9-81ED-4DB2-BD59-A6C34878D82A}">
                    <a16:rowId xmlns:a16="http://schemas.microsoft.com/office/drawing/2014/main" xmlns="" val="10003"/>
                  </a:ext>
                </a:extLst>
              </a:tr>
              <a:tr h="316835">
                <a:tc>
                  <a:txBody>
                    <a:bodyPr/>
                    <a:lstStyle/>
                    <a:p>
                      <a:pPr algn="ctr"/>
                      <a:r>
                        <a:rPr lang="id-ID" sz="1800" dirty="0"/>
                        <a:t>1</a:t>
                      </a:r>
                    </a:p>
                  </a:txBody>
                  <a:tcPr marT="34290" marB="34290" anchor="ctr"/>
                </a:tc>
                <a:tc>
                  <a:txBody>
                    <a:bodyPr/>
                    <a:lstStyle/>
                    <a:p>
                      <a:pPr algn="ctr"/>
                      <a:r>
                        <a:rPr lang="id-ID" sz="1800" dirty="0"/>
                        <a:t>1</a:t>
                      </a:r>
                    </a:p>
                  </a:txBody>
                  <a:tcPr marT="34290" marB="34290" anchor="ctr"/>
                </a:tc>
                <a:tc>
                  <a:txBody>
                    <a:bodyPr/>
                    <a:lstStyle/>
                    <a:p>
                      <a:pPr algn="ctr"/>
                      <a:r>
                        <a:rPr lang="id-ID" sz="1800" dirty="0"/>
                        <a:t>1</a:t>
                      </a:r>
                    </a:p>
                  </a:txBody>
                  <a:tcPr marT="34290" marB="34290" anchor="ctr"/>
                </a:tc>
                <a:extLst>
                  <a:ext uri="{0D108BD9-81ED-4DB2-BD59-A6C34878D82A}">
                    <a16:rowId xmlns:a16="http://schemas.microsoft.com/office/drawing/2014/main" xmlns="" val="10004"/>
                  </a:ext>
                </a:extLst>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3" name="Rectangle 2"/>
          <p:cNvSpPr/>
          <p:nvPr/>
        </p:nvSpPr>
        <p:spPr>
          <a:xfrm>
            <a:off x="819303" y="3184746"/>
            <a:ext cx="4038168" cy="1200329"/>
          </a:xfrm>
          <a:prstGeom prst="rect">
            <a:avLst/>
          </a:prstGeom>
          <a:solidFill>
            <a:schemeClr val="accent3">
              <a:lumMod val="40000"/>
              <a:lumOff val="60000"/>
            </a:schemeClr>
          </a:solidFill>
        </p:spPr>
        <p:txBody>
          <a:bodyPr wrap="square">
            <a:spAutoFit/>
          </a:bodyPr>
          <a:lstStyle/>
          <a:p>
            <a:pPr algn="ctr"/>
            <a:r>
              <a:rPr lang="id-ID" dirty="0">
                <a:latin typeface="Cambria" panose="02040503050406030204" pitchFamily="18" charset="0"/>
                <a:ea typeface="Cambria" panose="02040503050406030204" pitchFamily="18" charset="0"/>
              </a:rPr>
              <a:t>Pada pengoperasian gerbang logika </a:t>
            </a:r>
            <a:r>
              <a:rPr lang="id-ID" i="1" dirty="0">
                <a:latin typeface="Cambria" panose="02040503050406030204" pitchFamily="18" charset="0"/>
                <a:ea typeface="Cambria" panose="02040503050406030204" pitchFamily="18" charset="0"/>
              </a:rPr>
              <a:t>OR</a:t>
            </a:r>
            <a:r>
              <a:rPr lang="id-ID" dirty="0">
                <a:latin typeface="Cambria" panose="02040503050406030204" pitchFamily="18" charset="0"/>
                <a:ea typeface="Cambria" panose="02040503050406030204" pitchFamily="18" charset="0"/>
              </a:rPr>
              <a:t> akan dihasilkan nilai </a:t>
            </a:r>
            <a:r>
              <a:rPr lang="id-ID" i="1" dirty="0">
                <a:latin typeface="Cambria" panose="02040503050406030204" pitchFamily="18" charset="0"/>
                <a:ea typeface="Cambria" panose="02040503050406030204" pitchFamily="18" charset="0"/>
              </a:rPr>
              <a:t>output</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true</a:t>
            </a:r>
            <a:r>
              <a:rPr lang="id-ID" dirty="0">
                <a:latin typeface="Cambria" panose="02040503050406030204" pitchFamily="18" charset="0"/>
                <a:ea typeface="Cambria" panose="02040503050406030204" pitchFamily="18" charset="0"/>
              </a:rPr>
              <a:t> jika ada salah satu input data bernilai </a:t>
            </a:r>
            <a:r>
              <a:rPr lang="id-ID" i="1" dirty="0">
                <a:latin typeface="Cambria" panose="02040503050406030204" pitchFamily="18" charset="0"/>
                <a:ea typeface="Cambria" panose="02040503050406030204" pitchFamily="18" charset="0"/>
              </a:rPr>
              <a:t>true</a:t>
            </a:r>
            <a:r>
              <a:rPr lang="id-ID" dirty="0">
                <a:latin typeface="Cambria" panose="02040503050406030204" pitchFamily="18" charset="0"/>
                <a:ea typeface="Cambria" panose="02040503050406030204" pitchFamily="18" charset="0"/>
              </a:rPr>
              <a:t> atau berpotensial tinggi (</a:t>
            </a:r>
            <a:r>
              <a:rPr lang="id-ID" i="1" dirty="0">
                <a:latin typeface="Cambria" panose="02040503050406030204" pitchFamily="18" charset="0"/>
                <a:ea typeface="Cambria" panose="02040503050406030204" pitchFamily="18" charset="0"/>
              </a:rPr>
              <a:t>high</a:t>
            </a:r>
            <a:r>
              <a:rPr lang="id-ID" dirty="0">
                <a:latin typeface="Cambria" panose="02040503050406030204" pitchFamily="18" charset="0"/>
                <a:ea typeface="Cambria" panose="02040503050406030204" pitchFamily="18" charset="0"/>
              </a:rPr>
              <a:t>). </a:t>
            </a:r>
            <a:endParaRPr lang="en-US" dirty="0">
              <a:latin typeface="Cambria" panose="02040503050406030204" pitchFamily="18" charset="0"/>
              <a:ea typeface="Cambria" panose="02040503050406030204" pitchFamily="18" charset="0"/>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6400" t="13601" r="29001" b="59800"/>
          <a:stretch/>
        </p:blipFill>
        <p:spPr>
          <a:xfrm>
            <a:off x="5292080" y="3003798"/>
            <a:ext cx="2808312" cy="1368152"/>
          </a:xfrm>
          <a:prstGeom prst="rect">
            <a:avLst/>
          </a:prstGeom>
        </p:spPr>
      </p:pic>
      <p:sp>
        <p:nvSpPr>
          <p:cNvPr id="11" name="TextBox 10"/>
          <p:cNvSpPr txBox="1"/>
          <p:nvPr/>
        </p:nvSpPr>
        <p:spPr>
          <a:xfrm>
            <a:off x="5652120" y="3298477"/>
            <a:ext cx="288032" cy="369332"/>
          </a:xfrm>
          <a:prstGeom prst="rect">
            <a:avLst/>
          </a:prstGeom>
          <a:noFill/>
        </p:spPr>
        <p:txBody>
          <a:bodyPr wrap="square" rtlCol="0" anchor="ctr">
            <a:spAutoFit/>
          </a:bodyPr>
          <a:lstStyle/>
          <a:p>
            <a:pPr algn="ctr"/>
            <a:r>
              <a:rPr lang="en-US" b="1" i="1" dirty="0">
                <a:latin typeface="Cambria" panose="02040503050406030204" pitchFamily="18" charset="0"/>
                <a:ea typeface="Cambria" panose="02040503050406030204" pitchFamily="18" charset="0"/>
              </a:rPr>
              <a:t>A</a:t>
            </a:r>
          </a:p>
        </p:txBody>
      </p:sp>
      <p:sp>
        <p:nvSpPr>
          <p:cNvPr id="12" name="TextBox 11"/>
          <p:cNvSpPr txBox="1"/>
          <p:nvPr/>
        </p:nvSpPr>
        <p:spPr>
          <a:xfrm>
            <a:off x="5652120" y="3587910"/>
            <a:ext cx="288032" cy="369332"/>
          </a:xfrm>
          <a:prstGeom prst="rect">
            <a:avLst/>
          </a:prstGeom>
          <a:noFill/>
        </p:spPr>
        <p:txBody>
          <a:bodyPr wrap="square" rtlCol="0" anchor="ctr">
            <a:spAutoFit/>
          </a:bodyPr>
          <a:lstStyle/>
          <a:p>
            <a:pPr algn="ctr"/>
            <a:r>
              <a:rPr lang="en-US" b="1" i="1" dirty="0">
                <a:latin typeface="Cambria" panose="02040503050406030204" pitchFamily="18" charset="0"/>
                <a:ea typeface="Cambria" panose="02040503050406030204" pitchFamily="18" charset="0"/>
              </a:rPr>
              <a:t>B</a:t>
            </a:r>
          </a:p>
        </p:txBody>
      </p:sp>
      <p:sp>
        <p:nvSpPr>
          <p:cNvPr id="13" name="TextBox 12"/>
          <p:cNvSpPr txBox="1"/>
          <p:nvPr/>
        </p:nvSpPr>
        <p:spPr>
          <a:xfrm>
            <a:off x="7596336" y="3475379"/>
            <a:ext cx="288032" cy="369332"/>
          </a:xfrm>
          <a:prstGeom prst="rect">
            <a:avLst/>
          </a:prstGeom>
          <a:noFill/>
        </p:spPr>
        <p:txBody>
          <a:bodyPr wrap="square" rtlCol="0" anchor="ctr">
            <a:spAutoFit/>
          </a:bodyPr>
          <a:lstStyle/>
          <a:p>
            <a:pPr algn="ctr"/>
            <a:r>
              <a:rPr lang="en-US" b="1" i="1" dirty="0">
                <a:latin typeface="Cambria" panose="02040503050406030204" pitchFamily="18" charset="0"/>
                <a:ea typeface="Cambria" panose="02040503050406030204" pitchFamily="18" charset="0"/>
              </a:rPr>
              <a:t>X</a:t>
            </a:r>
          </a:p>
        </p:txBody>
      </p:sp>
      <p:sp>
        <p:nvSpPr>
          <p:cNvPr id="14" name="Rectangle 13"/>
          <p:cNvSpPr/>
          <p:nvPr/>
        </p:nvSpPr>
        <p:spPr>
          <a:xfrm>
            <a:off x="761239" y="3113583"/>
            <a:ext cx="4154297" cy="1335337"/>
          </a:xfrm>
          <a:prstGeom prst="rect">
            <a:avLst/>
          </a:prstGeom>
          <a:noFill/>
          <a:ln w="38100">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44563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a:solidFill>
                  <a:schemeClr val="bg1"/>
                </a:solidFill>
                <a:ea typeface="Cambria" panose="02040503050406030204" pitchFamily="18" charset="0"/>
              </a:rPr>
              <a:t>Ruang </a:t>
            </a:r>
            <a:r>
              <a:rPr lang="en-US" sz="4050" b="1" dirty="0" err="1">
                <a:solidFill>
                  <a:schemeClr val="bg1"/>
                </a:solidFill>
                <a:ea typeface="Cambria" panose="02040503050406030204" pitchFamily="18" charset="0"/>
              </a:rPr>
              <a:t>Kolaborasi</a:t>
            </a:r>
            <a:r>
              <a:rPr lang="en-US" sz="4050" b="1" dirty="0">
                <a:solidFill>
                  <a:schemeClr val="bg1"/>
                </a:solidFill>
                <a:ea typeface="Cambria" panose="02040503050406030204" pitchFamily="18" charset="0"/>
              </a:rPr>
              <a:t> 3</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13261489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a:solidFill>
                  <a:schemeClr val="bg1"/>
                </a:solidFill>
                <a:ea typeface="Cambria" panose="02040503050406030204" pitchFamily="18" charset="0"/>
              </a:rPr>
              <a:t>Yuk, </a:t>
            </a:r>
            <a:r>
              <a:rPr lang="en-US" sz="4050" b="1" dirty="0" err="1">
                <a:solidFill>
                  <a:schemeClr val="bg1"/>
                </a:solidFill>
                <a:ea typeface="Cambria" panose="02040503050406030204" pitchFamily="18" charset="0"/>
              </a:rPr>
              <a:t>Asah</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Literasimu</a:t>
            </a:r>
            <a:r>
              <a:rPr lang="en-US" sz="4050" b="1" dirty="0">
                <a:solidFill>
                  <a:schemeClr val="bg1"/>
                </a:solidFill>
                <a:ea typeface="Cambria" panose="02040503050406030204" pitchFamily="18" charset="0"/>
              </a:rPr>
              <a:t>!</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28119428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7" name="Group 6"/>
          <p:cNvGrpSpPr/>
          <p:nvPr/>
        </p:nvGrpSpPr>
        <p:grpSpPr>
          <a:xfrm>
            <a:off x="628653" y="237875"/>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prstClr val="black"/>
                </a:solidFill>
                <a:effectLst/>
                <a:uLnTx/>
                <a:uFillTx/>
                <a:latin typeface="Calibri"/>
                <a:ea typeface="+mn-ea"/>
                <a:cs typeface="+mn-cs"/>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700" kern="0" dirty="0">
                  <a:solidFill>
                    <a:prstClr val="black"/>
                  </a:solidFill>
                  <a:latin typeface="Cambria" panose="02040503050406030204" pitchFamily="18" charset="0"/>
                  <a:ea typeface="Cambria" panose="02040503050406030204" pitchFamily="18" charset="0"/>
                </a:rPr>
                <a:t>6</a:t>
              </a:r>
              <a:r>
                <a:rPr kumimoji="0" lang="en-US"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sz="2700" b="0" i="0" u="none" strike="noStrike" kern="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dirty="0">
                <a:ln>
                  <a:noFill/>
                </a:ln>
                <a:solidFill>
                  <a:prstClr val="black"/>
                </a:solidFill>
                <a:effectLst/>
                <a:uLnTx/>
                <a:uFillTx/>
                <a:latin typeface="Calibri"/>
                <a:ea typeface="+mn-ea"/>
                <a:cs typeface="+mn-cs"/>
              </a:endParaRPr>
            </a:p>
          </p:txBody>
        </p:sp>
      </p:grpSp>
      <p:sp>
        <p:nvSpPr>
          <p:cNvPr id="12" name="TextBox 11"/>
          <p:cNvSpPr txBox="1"/>
          <p:nvPr/>
        </p:nvSpPr>
        <p:spPr>
          <a:xfrm>
            <a:off x="1706539" y="506657"/>
            <a:ext cx="3270812" cy="461665"/>
          </a:xfrm>
          <a:prstGeom prst="rect">
            <a:avLst/>
          </a:prstGeom>
          <a:noFill/>
        </p:spPr>
        <p:txBody>
          <a:bodyPr wrap="square" rtlCol="0" anchor="ctr">
            <a:spAutoFit/>
          </a:bodyPr>
          <a:lstStyle/>
          <a:p>
            <a:r>
              <a:rPr lang="id-ID" sz="2400" i="1" dirty="0">
                <a:latin typeface="Cambria" panose="02040503050406030204" pitchFamily="18" charset="0"/>
                <a:ea typeface="Cambria" panose="02040503050406030204" pitchFamily="18" charset="0"/>
              </a:rPr>
              <a:t>Software</a:t>
            </a:r>
            <a:r>
              <a:rPr lang="id-ID" sz="2400" dirty="0">
                <a:latin typeface="Cambria" panose="02040503050406030204" pitchFamily="18" charset="0"/>
                <a:ea typeface="Cambria" panose="02040503050406030204" pitchFamily="18" charset="0"/>
              </a:rPr>
              <a:t> Aplikasi</a:t>
            </a:r>
            <a:endParaRPr lang="id-ID" sz="2400" i="1" dirty="0">
              <a:latin typeface="Cambria" panose="02040503050406030204" pitchFamily="18" charset="0"/>
              <a:ea typeface="Cambria" panose="02040503050406030204" pitchFamily="18" charset="0"/>
            </a:endParaRPr>
          </a:p>
        </p:txBody>
      </p:sp>
      <p:grpSp>
        <p:nvGrpSpPr>
          <p:cNvPr id="4" name="Group 3"/>
          <p:cNvGrpSpPr/>
          <p:nvPr/>
        </p:nvGrpSpPr>
        <p:grpSpPr>
          <a:xfrm>
            <a:off x="980536" y="1563638"/>
            <a:ext cx="7263675" cy="2793310"/>
            <a:chOff x="980536" y="1563638"/>
            <a:chExt cx="7263675" cy="2793310"/>
          </a:xfrm>
        </p:grpSpPr>
        <p:sp>
          <p:nvSpPr>
            <p:cNvPr id="16" name="Rounded Rectangle 15"/>
            <p:cNvSpPr/>
            <p:nvPr/>
          </p:nvSpPr>
          <p:spPr>
            <a:xfrm>
              <a:off x="1072709" y="1563638"/>
              <a:ext cx="7171502" cy="2626074"/>
            </a:xfrm>
            <a:prstGeom prst="roundRect">
              <a:avLst>
                <a:gd name="adj" fmla="val 50000"/>
              </a:avLst>
            </a:prstGeom>
            <a:noFill/>
            <a:ln w="381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3" name="Group 2"/>
            <p:cNvGrpSpPr/>
            <p:nvPr/>
          </p:nvGrpSpPr>
          <p:grpSpPr>
            <a:xfrm>
              <a:off x="980536" y="1730874"/>
              <a:ext cx="7171502" cy="2626074"/>
              <a:chOff x="980536" y="1628166"/>
              <a:chExt cx="7171502" cy="2626074"/>
            </a:xfrm>
          </p:grpSpPr>
          <p:sp>
            <p:nvSpPr>
              <p:cNvPr id="14" name="Rounded Rectangle 13"/>
              <p:cNvSpPr/>
              <p:nvPr/>
            </p:nvSpPr>
            <p:spPr>
              <a:xfrm>
                <a:off x="980536" y="1628166"/>
                <a:ext cx="7171502" cy="2626074"/>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
              <p:cNvSpPr/>
              <p:nvPr/>
            </p:nvSpPr>
            <p:spPr>
              <a:xfrm>
                <a:off x="1377076" y="1803686"/>
                <a:ext cx="6378421" cy="2308324"/>
              </a:xfrm>
              <a:prstGeom prst="rect">
                <a:avLst/>
              </a:prstGeom>
            </p:spPr>
            <p:txBody>
              <a:bodyPr wrap="square">
                <a:spAutoFit/>
              </a:bodyPr>
              <a:lstStyle/>
              <a:p>
                <a:pPr lvl="0" algn="ctr"/>
                <a:r>
                  <a:rPr lang="id-ID" i="1" dirty="0">
                    <a:latin typeface="Cambria" panose="02040503050406030204" pitchFamily="18" charset="0"/>
                    <a:ea typeface="Cambria" panose="02040503050406030204" pitchFamily="18" charset="0"/>
                  </a:rPr>
                  <a:t>Software </a:t>
                </a:r>
                <a:r>
                  <a:rPr lang="id-ID" dirty="0">
                    <a:latin typeface="Cambria" panose="02040503050406030204" pitchFamily="18" charset="0"/>
                    <a:ea typeface="Cambria" panose="02040503050406030204" pitchFamily="18" charset="0"/>
                  </a:rPr>
                  <a:t>atau peranti lunak merupakan kumpulan subrutin yang ditulis berdasarkan aturan penulisan bahasa pemrograman tertentu, agar dapat dimengerti dan mudah dieksekusi oleh </a:t>
                </a:r>
                <a:r>
                  <a:rPr lang="id-ID" i="1" dirty="0">
                    <a:latin typeface="Cambria" panose="02040503050406030204" pitchFamily="18" charset="0"/>
                    <a:ea typeface="Cambria" panose="02040503050406030204" pitchFamily="18" charset="0"/>
                  </a:rPr>
                  <a:t>processor</a:t>
                </a:r>
                <a:r>
                  <a:rPr lang="id-ID" dirty="0">
                    <a:latin typeface="Cambria" panose="02040503050406030204" pitchFamily="18" charset="0"/>
                    <a:ea typeface="Cambria" panose="02040503050406030204" pitchFamily="18" charset="0"/>
                  </a:rPr>
                  <a:t>. </a:t>
                </a:r>
                <a:r>
                  <a:rPr lang="id-ID" i="1" dirty="0">
                    <a:latin typeface="Cambria" panose="02040503050406030204" pitchFamily="18" charset="0"/>
                    <a:ea typeface="Cambria" panose="02040503050406030204" pitchFamily="18" charset="0"/>
                  </a:rPr>
                  <a:t>File</a:t>
                </a:r>
                <a:r>
                  <a:rPr lang="id-ID" dirty="0">
                    <a:latin typeface="Cambria" panose="02040503050406030204" pitchFamily="18" charset="0"/>
                    <a:ea typeface="Cambria" panose="02040503050406030204" pitchFamily="18" charset="0"/>
                  </a:rPr>
                  <a:t> kompilasi tersebut dikemas dalam image dengan bahasa mesin (</a:t>
                </a:r>
                <a:r>
                  <a:rPr lang="id-ID" i="1" dirty="0">
                    <a:latin typeface="Cambria" panose="02040503050406030204" pitchFamily="18" charset="0"/>
                    <a:ea typeface="Cambria" panose="02040503050406030204" pitchFamily="18" charset="0"/>
                  </a:rPr>
                  <a:t>machine code level</a:t>
                </a:r>
                <a:r>
                  <a:rPr lang="id-ID" dirty="0">
                    <a:latin typeface="Cambria" panose="02040503050406030204" pitchFamily="18" charset="0"/>
                    <a:ea typeface="Cambria" panose="02040503050406030204" pitchFamily="18" charset="0"/>
                  </a:rPr>
                  <a:t>) sesuai platform OS yang digunakan. Contohnya, </a:t>
                </a:r>
                <a:r>
                  <a:rPr lang="id-ID" i="1" dirty="0">
                    <a:latin typeface="Cambria" panose="02040503050406030204" pitchFamily="18" charset="0"/>
                    <a:ea typeface="Cambria" panose="02040503050406030204" pitchFamily="18" charset="0"/>
                  </a:rPr>
                  <a:t>software </a:t>
                </a:r>
                <a:r>
                  <a:rPr lang="id-ID" dirty="0">
                    <a:latin typeface="Cambria" panose="02040503050406030204" pitchFamily="18" charset="0"/>
                    <a:ea typeface="Cambria" panose="02040503050406030204" pitchFamily="18" charset="0"/>
                  </a:rPr>
                  <a:t>Microsoft Office yang dibuat berbasis bahasa pemrograman Visual Basic hanya dapat digunakan pada OS Windows</a:t>
                </a:r>
                <a:r>
                  <a:rPr lang="en-US" dirty="0">
                    <a:latin typeface="Cambria" panose="02040503050406030204" pitchFamily="18" charset="0"/>
                    <a:ea typeface="Cambria" panose="02040503050406030204" pitchFamily="18" charset="0"/>
                  </a:rPr>
                  <a:t>.</a:t>
                </a:r>
                <a:endParaRPr kumimoji="0" lang="id-ID" sz="1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grpSp>
      </p:grpSp>
    </p:spTree>
    <p:extLst>
      <p:ext uri="{BB962C8B-B14F-4D97-AF65-F5344CB8AC3E}">
        <p14:creationId xmlns:p14="http://schemas.microsoft.com/office/powerpoint/2010/main" val="275063526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loseup of electronic circuit board with cpu microchip electronic components background">
            <a:extLst>
              <a:ext uri="{FF2B5EF4-FFF2-40B4-BE49-F238E27FC236}">
                <a16:creationId xmlns:a16="http://schemas.microsoft.com/office/drawing/2014/main" xmlns="" id="{797C0E2E-5330-2932-0785-7503A4F0C17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8981"/>
          <a:stretch/>
        </p:blipFill>
        <p:spPr bwMode="auto">
          <a:xfrm>
            <a:off x="-9159" y="1"/>
            <a:ext cx="9153159" cy="494801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sp>
        <p:nvSpPr>
          <p:cNvPr id="5" name="Pentagon 4"/>
          <p:cNvSpPr/>
          <p:nvPr/>
        </p:nvSpPr>
        <p:spPr>
          <a:xfrm rot="5400000">
            <a:off x="379030" y="410155"/>
            <a:ext cx="3502550" cy="2682240"/>
          </a:xfrm>
          <a:prstGeom prst="homePlate">
            <a:avLst/>
          </a:prstGeom>
          <a:solidFill>
            <a:srgbClr val="BDD7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1843966" y="388856"/>
            <a:ext cx="572679" cy="572679"/>
          </a:xfrm>
          <a:prstGeom prst="ellipse">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E</a:t>
            </a:r>
          </a:p>
        </p:txBody>
      </p:sp>
      <p:sp>
        <p:nvSpPr>
          <p:cNvPr id="7" name="TextBox 6"/>
          <p:cNvSpPr txBox="1"/>
          <p:nvPr/>
        </p:nvSpPr>
        <p:spPr>
          <a:xfrm>
            <a:off x="771903" y="968804"/>
            <a:ext cx="2682240" cy="1754326"/>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Sistem</a:t>
            </a:r>
            <a:r>
              <a:rPr kumimoji="0" lang="en-US" sz="2700" b="1"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700" b="1" i="0" u="none" strike="noStrike" kern="1200" cap="none" spc="0" normalizeH="0" baseline="0" noProof="0" dirty="0" err="1" smtClean="0">
                <a:ln>
                  <a:noFill/>
                </a:ln>
                <a:solidFill>
                  <a:prstClr val="black"/>
                </a:solidFill>
                <a:effectLst/>
                <a:uLnTx/>
                <a:uFillTx/>
                <a:latin typeface="Cambria" panose="02040503050406030204" pitchFamily="18" charset="0"/>
                <a:ea typeface="Cambria" panose="02040503050406030204" pitchFamily="18" charset="0"/>
                <a:cs typeface="+mn-cs"/>
              </a:rPr>
              <a:t>Tertanam</a:t>
            </a:r>
            <a:r>
              <a:rPr kumimoji="0" lang="en-US" sz="2700" b="1"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700" b="1" i="1"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Embedded System</a:t>
            </a:r>
            <a:r>
              <a:rPr kumimoji="0" lang="en-US" sz="2700" b="1" i="0" u="none" strike="noStrike" kern="1200" cap="none" spc="0" normalizeH="0" baseline="0" noProof="0" dirty="0" smtClean="0">
                <a:ln>
                  <a:noFill/>
                </a:ln>
                <a:solidFill>
                  <a:prstClr val="black"/>
                </a:solidFill>
                <a:effectLst/>
                <a:uLnTx/>
                <a:uFillTx/>
                <a:latin typeface="Cambria" panose="02040503050406030204" pitchFamily="18" charset="0"/>
                <a:ea typeface="Cambria" panose="02040503050406030204" pitchFamily="18" charset="0"/>
                <a:cs typeface="+mn-cs"/>
              </a:rPr>
              <a:t>)</a:t>
            </a:r>
            <a:endParaRPr kumimoji="0" lang="en-US" sz="27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41057410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821517" y="1779662"/>
            <a:ext cx="7500968" cy="1161666"/>
          </a:xfrm>
          <a:prstGeom prst="roundRect">
            <a:avLst/>
          </a:prstGeom>
          <a:solidFill>
            <a:srgbClr val="FBE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US" sz="1600">
              <a:solidFill>
                <a:prstClr val="white"/>
              </a:solidFill>
              <a:latin typeface="Calibri" panose="020F0502020204030204"/>
            </a:endParaRPr>
          </a:p>
        </p:txBody>
      </p:sp>
      <p:grpSp>
        <p:nvGrpSpPr>
          <p:cNvPr id="6" name="Group 5"/>
          <p:cNvGrpSpPr/>
          <p:nvPr/>
        </p:nvGrpSpPr>
        <p:grpSpPr>
          <a:xfrm>
            <a:off x="755577" y="1732279"/>
            <a:ext cx="2432116" cy="974685"/>
            <a:chOff x="2000367" y="576821"/>
            <a:chExt cx="3242821" cy="1299580"/>
          </a:xfrm>
          <a:solidFill>
            <a:srgbClr val="E7AFAF"/>
          </a:solidFill>
        </p:grpSpPr>
        <p:sp>
          <p:nvSpPr>
            <p:cNvPr id="4" name="Rectangle 3"/>
            <p:cNvSpPr/>
            <p:nvPr/>
          </p:nvSpPr>
          <p:spPr>
            <a:xfrm>
              <a:off x="2000368" y="576821"/>
              <a:ext cx="3242820"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US" sz="1600">
                <a:solidFill>
                  <a:prstClr val="white"/>
                </a:solidFill>
                <a:latin typeface="Cambria" panose="02040503050406030204" pitchFamily="18" charset="0"/>
                <a:ea typeface="Cambria" panose="02040503050406030204" pitchFamily="18" charset="0"/>
              </a:endParaRPr>
            </a:p>
          </p:txBody>
        </p:sp>
        <p:sp>
          <p:nvSpPr>
            <p:cNvPr id="5" name="Rectangle 4"/>
            <p:cNvSpPr/>
            <p:nvPr/>
          </p:nvSpPr>
          <p:spPr>
            <a:xfrm rot="5400000">
              <a:off x="1430705" y="1146484"/>
              <a:ext cx="1299579"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US" sz="1600">
                <a:solidFill>
                  <a:prstClr val="white"/>
                </a:solidFill>
                <a:latin typeface="Cambria" panose="02040503050406030204" pitchFamily="18" charset="0"/>
                <a:ea typeface="Cambria" panose="02040503050406030204" pitchFamily="18" charset="0"/>
              </a:endParaRPr>
            </a:p>
          </p:txBody>
        </p:sp>
      </p:grpSp>
      <p:grpSp>
        <p:nvGrpSpPr>
          <p:cNvPr id="7" name="Group 6"/>
          <p:cNvGrpSpPr/>
          <p:nvPr/>
        </p:nvGrpSpPr>
        <p:grpSpPr>
          <a:xfrm flipH="1" flipV="1">
            <a:off x="5956308" y="2023181"/>
            <a:ext cx="2432116" cy="974685"/>
            <a:chOff x="2000367" y="576821"/>
            <a:chExt cx="3242821" cy="1299580"/>
          </a:xfrm>
          <a:solidFill>
            <a:srgbClr val="E7AFAF"/>
          </a:solidFill>
        </p:grpSpPr>
        <p:sp>
          <p:nvSpPr>
            <p:cNvPr id="8" name="Rectangle 7"/>
            <p:cNvSpPr/>
            <p:nvPr/>
          </p:nvSpPr>
          <p:spPr>
            <a:xfrm>
              <a:off x="2000368" y="576821"/>
              <a:ext cx="3242820"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US" sz="1600">
                <a:solidFill>
                  <a:prstClr val="white"/>
                </a:solidFill>
                <a:latin typeface="Cambria" panose="02040503050406030204" pitchFamily="18" charset="0"/>
                <a:ea typeface="Cambria" panose="02040503050406030204" pitchFamily="18" charset="0"/>
              </a:endParaRPr>
            </a:p>
          </p:txBody>
        </p:sp>
        <p:sp>
          <p:nvSpPr>
            <p:cNvPr id="9" name="Rectangle 8"/>
            <p:cNvSpPr/>
            <p:nvPr/>
          </p:nvSpPr>
          <p:spPr>
            <a:xfrm rot="5400000">
              <a:off x="1430705" y="1146484"/>
              <a:ext cx="1299579" cy="160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US" sz="1600">
                <a:solidFill>
                  <a:prstClr val="white"/>
                </a:solidFill>
                <a:latin typeface="Cambria" panose="02040503050406030204" pitchFamily="18" charset="0"/>
                <a:ea typeface="Cambria" panose="02040503050406030204" pitchFamily="18" charset="0"/>
              </a:endParaRPr>
            </a:p>
          </p:txBody>
        </p:sp>
      </p:grpSp>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2" name="TextBox 1"/>
          <p:cNvSpPr txBox="1"/>
          <p:nvPr/>
        </p:nvSpPr>
        <p:spPr>
          <a:xfrm>
            <a:off x="821516" y="1797536"/>
            <a:ext cx="7500969" cy="1015663"/>
          </a:xfrm>
          <a:prstGeom prst="rect">
            <a:avLst/>
          </a:prstGeom>
          <a:noFill/>
        </p:spPr>
        <p:txBody>
          <a:bodyPr wrap="square" rtlCol="0">
            <a:spAutoFit/>
          </a:bodyPr>
          <a:lstStyle/>
          <a:p>
            <a:pPr algn="just"/>
            <a:r>
              <a:rPr lang="en-US" sz="2000" dirty="0" err="1">
                <a:latin typeface="Cambria" panose="02040503050406030204" pitchFamily="18" charset="0"/>
                <a:ea typeface="Cambria" panose="02040503050406030204" pitchFamily="18" charset="0"/>
              </a:rPr>
              <a:t>Mikrokontroler</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adalah</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miniatur</a:t>
            </a:r>
            <a:r>
              <a:rPr lang="en-US" sz="2000" dirty="0">
                <a:latin typeface="Cambria" panose="02040503050406030204" pitchFamily="18" charset="0"/>
                <a:ea typeface="Cambria" panose="02040503050406030204" pitchFamily="18" charset="0"/>
              </a:rPr>
              <a:t> computer </a:t>
            </a:r>
            <a:r>
              <a:rPr lang="en-US" sz="2000" dirty="0" err="1">
                <a:latin typeface="Cambria" panose="02040503050406030204" pitchFamily="18" charset="0"/>
                <a:ea typeface="Cambria" panose="02040503050406030204" pitchFamily="18" charset="0"/>
              </a:rPr>
              <a:t>dengan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komponen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memori</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alat</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pemroses</a:t>
            </a:r>
            <a:r>
              <a:rPr lang="en-US" sz="2000" dirty="0">
                <a:latin typeface="Cambria" panose="02040503050406030204" pitchFamily="18" charset="0"/>
                <a:ea typeface="Cambria" panose="02040503050406030204" pitchFamily="18" charset="0"/>
              </a:rPr>
              <a:t>, dan </a:t>
            </a:r>
            <a:r>
              <a:rPr lang="en-US" sz="2000" i="1" dirty="0">
                <a:latin typeface="Cambria" panose="02040503050406030204" pitchFamily="18" charset="0"/>
                <a:ea typeface="Cambria" panose="02040503050406030204" pitchFamily="18" charset="0"/>
              </a:rPr>
              <a:t>disk </a:t>
            </a:r>
            <a:r>
              <a:rPr lang="en-US" sz="2000" dirty="0" err="1">
                <a:latin typeface="Cambria" panose="02040503050406030204" pitchFamily="18" charset="0"/>
                <a:ea typeface="Cambria" panose="02040503050406030204" pitchFamily="18" charset="0"/>
              </a:rPr>
              <a:t>penyimpanan</a:t>
            </a:r>
            <a:r>
              <a:rPr lang="en-US" sz="2000" dirty="0">
                <a:latin typeface="Cambria" panose="02040503050406030204" pitchFamily="18" charset="0"/>
                <a:ea typeface="Cambria" panose="02040503050406030204" pitchFamily="18" charset="0"/>
              </a:rPr>
              <a:t> data </a:t>
            </a:r>
            <a:r>
              <a:rPr lang="en-US" sz="2000" dirty="0" err="1">
                <a:latin typeface="Cambria" panose="02040503050406030204" pitchFamily="18" charset="0"/>
                <a:ea typeface="Cambria" panose="02040503050406030204" pitchFamily="18" charset="0"/>
              </a:rPr>
              <a:t>dalam</a:t>
            </a:r>
            <a:r>
              <a:rPr lang="en-US" sz="2000" dirty="0">
                <a:latin typeface="Cambria" panose="02040503050406030204" pitchFamily="18" charset="0"/>
                <a:ea typeface="Cambria" panose="02040503050406030204" pitchFamily="18" charset="0"/>
              </a:rPr>
              <a:t> proses </a:t>
            </a:r>
            <a:r>
              <a:rPr lang="en-US" sz="2000" dirty="0" err="1">
                <a:latin typeface="Cambria" panose="02040503050406030204" pitchFamily="18" charset="0"/>
                <a:ea typeface="Cambria" panose="02040503050406030204" pitchFamily="18" charset="0"/>
              </a:rPr>
              <a:t>pengolahan</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datanya</a:t>
            </a:r>
            <a:r>
              <a:rPr lang="en-US" sz="2000" dirty="0">
                <a:latin typeface="Cambria" panose="02040503050406030204" pitchFamily="18" charset="0"/>
                <a:ea typeface="Cambria" panose="02040503050406030204" pitchFamily="18" charset="0"/>
              </a:rPr>
              <a:t>.</a:t>
            </a:r>
            <a:endParaRPr lang="id-ID" sz="2000"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50652614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grpSp>
        <p:nvGrpSpPr>
          <p:cNvPr id="7" name="Group 6"/>
          <p:cNvGrpSpPr/>
          <p:nvPr/>
        </p:nvGrpSpPr>
        <p:grpSpPr>
          <a:xfrm>
            <a:off x="628654" y="237876"/>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783">
                <a:defRPr/>
              </a:pPr>
              <a:endParaRPr sz="1350" kern="0">
                <a:solidFill>
                  <a:prstClr val="black"/>
                </a:solidFill>
                <a:latin typeface="Calibri"/>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783">
                <a:defRPr/>
              </a:pPr>
              <a:r>
                <a:rPr lang="en-US" sz="2700" kern="0" dirty="0">
                  <a:solidFill>
                    <a:prstClr val="black"/>
                  </a:solidFill>
                  <a:latin typeface="Cambria" panose="02040503050406030204" pitchFamily="18" charset="0"/>
                  <a:ea typeface="Cambria" panose="02040503050406030204" pitchFamily="18" charset="0"/>
                </a:rPr>
                <a:t>1.</a:t>
              </a:r>
              <a:endParaRPr sz="2700" kern="0" dirty="0">
                <a:solidFill>
                  <a:prstClr val="black"/>
                </a:solidFill>
                <a:latin typeface="Cambria" panose="02040503050406030204" pitchFamily="18" charset="0"/>
                <a:ea typeface="Cambria" panose="02040503050406030204" pitchFamily="18" charset="0"/>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783">
                <a:defRPr/>
              </a:pPr>
              <a:endParaRPr sz="1350" kern="0" dirty="0">
                <a:solidFill>
                  <a:prstClr val="black"/>
                </a:solidFill>
                <a:latin typeface="Calibri"/>
              </a:endParaRPr>
            </a:p>
          </p:txBody>
        </p:sp>
      </p:grpSp>
      <p:sp>
        <p:nvSpPr>
          <p:cNvPr id="12" name="TextBox 11"/>
          <p:cNvSpPr txBox="1"/>
          <p:nvPr/>
        </p:nvSpPr>
        <p:spPr>
          <a:xfrm>
            <a:off x="1706539" y="506658"/>
            <a:ext cx="3270812" cy="461665"/>
          </a:xfrm>
          <a:prstGeom prst="rect">
            <a:avLst/>
          </a:prstGeom>
          <a:noFill/>
        </p:spPr>
        <p:txBody>
          <a:bodyPr wrap="square" rtlCol="0" anchor="ctr">
            <a:spAutoFit/>
          </a:bodyPr>
          <a:lstStyle/>
          <a:p>
            <a:r>
              <a:rPr lang="en-US" sz="2400" dirty="0" err="1">
                <a:latin typeface="Cambria" panose="02040503050406030204" pitchFamily="18" charset="0"/>
                <a:ea typeface="Cambria" panose="02040503050406030204" pitchFamily="18" charset="0"/>
              </a:rPr>
              <a:t>Fungsi</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Mikrokontroler</a:t>
            </a:r>
            <a:endParaRPr lang="id-ID" sz="2400" i="1" dirty="0">
              <a:latin typeface="Cambria" panose="02040503050406030204" pitchFamily="18" charset="0"/>
              <a:ea typeface="Cambria" panose="02040503050406030204" pitchFamily="18" charset="0"/>
            </a:endParaRPr>
          </a:p>
        </p:txBody>
      </p:sp>
      <p:grpSp>
        <p:nvGrpSpPr>
          <p:cNvPr id="4" name="Group 3"/>
          <p:cNvGrpSpPr/>
          <p:nvPr/>
        </p:nvGrpSpPr>
        <p:grpSpPr>
          <a:xfrm>
            <a:off x="980537" y="1563638"/>
            <a:ext cx="7263675" cy="2808312"/>
            <a:chOff x="980536" y="1563638"/>
            <a:chExt cx="7263675" cy="2808311"/>
          </a:xfrm>
        </p:grpSpPr>
        <p:sp>
          <p:nvSpPr>
            <p:cNvPr id="16" name="Rounded Rectangle 15"/>
            <p:cNvSpPr/>
            <p:nvPr/>
          </p:nvSpPr>
          <p:spPr>
            <a:xfrm>
              <a:off x="1072709" y="1563638"/>
              <a:ext cx="7171502" cy="2626074"/>
            </a:xfrm>
            <a:prstGeom prst="roundRect">
              <a:avLst>
                <a:gd name="adj" fmla="val 33896"/>
              </a:avLst>
            </a:prstGeom>
            <a:noFill/>
            <a:ln w="381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8">
                <a:defRPr/>
              </a:pPr>
              <a:endParaRPr lang="en-US">
                <a:solidFill>
                  <a:prstClr val="white"/>
                </a:solidFill>
                <a:latin typeface="Calibri"/>
              </a:endParaRPr>
            </a:p>
          </p:txBody>
        </p:sp>
        <p:grpSp>
          <p:nvGrpSpPr>
            <p:cNvPr id="3" name="Group 2"/>
            <p:cNvGrpSpPr/>
            <p:nvPr/>
          </p:nvGrpSpPr>
          <p:grpSpPr>
            <a:xfrm>
              <a:off x="980536" y="1730874"/>
              <a:ext cx="7171502" cy="2641075"/>
              <a:chOff x="980536" y="1628166"/>
              <a:chExt cx="7171502" cy="2641075"/>
            </a:xfrm>
          </p:grpSpPr>
          <p:sp>
            <p:nvSpPr>
              <p:cNvPr id="14" name="Rounded Rectangle 13"/>
              <p:cNvSpPr/>
              <p:nvPr/>
            </p:nvSpPr>
            <p:spPr>
              <a:xfrm>
                <a:off x="980536" y="1628166"/>
                <a:ext cx="7171502" cy="2626074"/>
              </a:xfrm>
              <a:prstGeom prst="roundRect">
                <a:avLst>
                  <a:gd name="adj" fmla="val 27367"/>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8">
                  <a:defRPr/>
                </a:pPr>
                <a:endParaRPr lang="en-US">
                  <a:solidFill>
                    <a:prstClr val="white"/>
                  </a:solidFill>
                  <a:latin typeface="Calibri"/>
                </a:endParaRPr>
              </a:p>
            </p:txBody>
          </p:sp>
          <p:sp>
            <p:nvSpPr>
              <p:cNvPr id="2" name="Rectangle 1"/>
              <p:cNvSpPr/>
              <p:nvPr/>
            </p:nvSpPr>
            <p:spPr>
              <a:xfrm>
                <a:off x="1377076" y="1683919"/>
                <a:ext cx="6378421" cy="2585322"/>
              </a:xfrm>
              <a:prstGeom prst="rect">
                <a:avLst/>
              </a:prstGeom>
            </p:spPr>
            <p:txBody>
              <a:bodyPr wrap="square">
                <a:spAutoFit/>
              </a:bodyPr>
              <a:lstStyle/>
              <a:p>
                <a:pPr lvl="0" algn="just"/>
                <a:r>
                  <a:rPr lang="en-US" dirty="0" err="1">
                    <a:solidFill>
                      <a:prstClr val="black"/>
                    </a:solidFill>
                    <a:latin typeface="Cambria" panose="02040503050406030204" pitchFamily="18" charset="0"/>
                    <a:ea typeface="Cambria" panose="02040503050406030204" pitchFamily="18" charset="0"/>
                  </a:rPr>
                  <a:t>Mikrokontroler</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berasal</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dari</a:t>
                </a:r>
                <a:r>
                  <a:rPr lang="en-US" dirty="0">
                    <a:solidFill>
                      <a:prstClr val="black"/>
                    </a:solidFill>
                    <a:latin typeface="Cambria" panose="02040503050406030204" pitchFamily="18" charset="0"/>
                    <a:ea typeface="Cambria" panose="02040503050406030204" pitchFamily="18" charset="0"/>
                  </a:rPr>
                  <a:t> kata </a:t>
                </a:r>
                <a:r>
                  <a:rPr lang="en-US" i="1" dirty="0">
                    <a:solidFill>
                      <a:prstClr val="black"/>
                    </a:solidFill>
                    <a:latin typeface="Cambria" panose="02040503050406030204" pitchFamily="18" charset="0"/>
                    <a:ea typeface="Cambria" panose="02040503050406030204" pitchFamily="18" charset="0"/>
                  </a:rPr>
                  <a:t>micro</a:t>
                </a:r>
                <a:r>
                  <a:rPr lang="en-US" dirty="0">
                    <a:solidFill>
                      <a:prstClr val="black"/>
                    </a:solidFill>
                    <a:latin typeface="Cambria" panose="02040503050406030204" pitchFamily="18" charset="0"/>
                    <a:ea typeface="Cambria" panose="02040503050406030204" pitchFamily="18" charset="0"/>
                  </a:rPr>
                  <a:t> yang </a:t>
                </a:r>
                <a:r>
                  <a:rPr lang="en-US" dirty="0" err="1">
                    <a:solidFill>
                      <a:prstClr val="black"/>
                    </a:solidFill>
                    <a:latin typeface="Cambria" panose="02040503050406030204" pitchFamily="18" charset="0"/>
                    <a:ea typeface="Cambria" panose="02040503050406030204" pitchFamily="18" charset="0"/>
                  </a:rPr>
                  <a:t>berarti</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berukuran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kecil</a:t>
                </a:r>
                <a:r>
                  <a:rPr lang="en-US" dirty="0">
                    <a:solidFill>
                      <a:prstClr val="black"/>
                    </a:solidFill>
                    <a:latin typeface="Cambria" panose="02040503050406030204" pitchFamily="18" charset="0"/>
                    <a:ea typeface="Cambria" panose="02040503050406030204" pitchFamily="18" charset="0"/>
                  </a:rPr>
                  <a:t> dan </a:t>
                </a:r>
                <a:r>
                  <a:rPr lang="en-US" i="1" dirty="0">
                    <a:solidFill>
                      <a:prstClr val="black"/>
                    </a:solidFill>
                    <a:latin typeface="Cambria" panose="02040503050406030204" pitchFamily="18" charset="0"/>
                    <a:ea typeface="Cambria" panose="02040503050406030204" pitchFamily="18" charset="0"/>
                  </a:rPr>
                  <a:t>controller</a:t>
                </a:r>
                <a:r>
                  <a:rPr lang="en-US" dirty="0">
                    <a:solidFill>
                      <a:prstClr val="black"/>
                    </a:solidFill>
                    <a:latin typeface="Cambria" panose="02040503050406030204" pitchFamily="18" charset="0"/>
                    <a:ea typeface="Cambria" panose="02040503050406030204" pitchFamily="18" charset="0"/>
                  </a:rPr>
                  <a:t> yang </a:t>
                </a:r>
                <a:r>
                  <a:rPr lang="en-US" dirty="0" err="1">
                    <a:solidFill>
                      <a:prstClr val="black"/>
                    </a:solidFill>
                    <a:latin typeface="Cambria" panose="02040503050406030204" pitchFamily="18" charset="0"/>
                    <a:ea typeface="Cambria" panose="02040503050406030204" pitchFamily="18" charset="0"/>
                  </a:rPr>
                  <a:t>merupakan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alat</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pengontrol</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sebuah</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sistem</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Mikrokontroler</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dapat</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didefinisikan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sebagai</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alat</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pengontrol</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dengan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ukuran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kecil</a:t>
                </a:r>
                <a:r>
                  <a:rPr lang="en-US" dirty="0">
                    <a:solidFill>
                      <a:prstClr val="black"/>
                    </a:solidFill>
                    <a:latin typeface="Cambria" panose="02040503050406030204" pitchFamily="18" charset="0"/>
                    <a:ea typeface="Cambria" panose="02040503050406030204" pitchFamily="18" charset="0"/>
                  </a:rPr>
                  <a:t> dan </a:t>
                </a:r>
                <a:r>
                  <a:rPr lang="en-US" dirty="0" err="1">
                    <a:solidFill>
                      <a:prstClr val="black"/>
                    </a:solidFill>
                    <a:latin typeface="Cambria" panose="02040503050406030204" pitchFamily="18" charset="0"/>
                    <a:ea typeface="Cambria" panose="02040503050406030204" pitchFamily="18" charset="0"/>
                  </a:rPr>
                  <a:t>terintegrasi</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layaknya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sebuah</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sistem</a:t>
                </a:r>
                <a:r>
                  <a:rPr lang="en-US" dirty="0">
                    <a:solidFill>
                      <a:prstClr val="black"/>
                    </a:solidFill>
                    <a:latin typeface="Cambria" panose="02040503050406030204" pitchFamily="18" charset="0"/>
                    <a:ea typeface="Cambria" panose="02040503050406030204" pitchFamily="18" charset="0"/>
                  </a:rPr>
                  <a:t> computer </a:t>
                </a:r>
                <a:r>
                  <a:rPr lang="en-US" dirty="0" err="1">
                    <a:solidFill>
                      <a:prstClr val="black"/>
                    </a:solidFill>
                    <a:latin typeface="Cambria" panose="02040503050406030204" pitchFamily="18" charset="0"/>
                    <a:ea typeface="Cambria" panose="02040503050406030204" pitchFamily="18" charset="0"/>
                  </a:rPr>
                  <a:t>dalam</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sebuah</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chip</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Mikrokontroler</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dikatakan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sebagai</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minicomputer</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karena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memiliki</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bagian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penting</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layaknya</a:t>
                </a:r>
                <a:r>
                  <a:rPr lang="en-US" dirty="0">
                    <a:solidFill>
                      <a:prstClr val="black"/>
                    </a:solidFill>
                    <a:latin typeface="Cambria" panose="02040503050406030204" pitchFamily="18" charset="0"/>
                    <a:ea typeface="Cambria" panose="02040503050406030204" pitchFamily="18" charset="0"/>
                  </a:rPr>
                  <a:t> computer </a:t>
                </a:r>
                <a:r>
                  <a:rPr lang="en-US" dirty="0" err="1">
                    <a:solidFill>
                      <a:prstClr val="black"/>
                    </a:solidFill>
                    <a:latin typeface="Cambria" panose="02040503050406030204" pitchFamily="18" charset="0"/>
                    <a:ea typeface="Cambria" panose="02040503050406030204" pitchFamily="18" charset="0"/>
                  </a:rPr>
                  <a:t>seperti</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Processor</a:t>
                </a:r>
                <a:r>
                  <a:rPr lang="en-US" dirty="0">
                    <a:solidFill>
                      <a:prstClr val="black"/>
                    </a:solidFill>
                    <a:latin typeface="Cambria" panose="02040503050406030204" pitchFamily="18" charset="0"/>
                    <a:ea typeface="Cambria" panose="02040503050406030204" pitchFamily="18" charset="0"/>
                  </a:rPr>
                  <a:t> (CPU), RAM (</a:t>
                </a:r>
                <a:r>
                  <a:rPr lang="en-US" i="1" dirty="0">
                    <a:solidFill>
                      <a:prstClr val="black"/>
                    </a:solidFill>
                    <a:latin typeface="Cambria" panose="02040503050406030204" pitchFamily="18" charset="0"/>
                    <a:ea typeface="Cambria" panose="02040503050406030204" pitchFamily="18" charset="0"/>
                  </a:rPr>
                  <a:t>Random</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Access</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Memory</a:t>
                </a:r>
                <a:r>
                  <a:rPr lang="en-US" dirty="0">
                    <a:solidFill>
                      <a:prstClr val="black"/>
                    </a:solidFill>
                    <a:latin typeface="Cambria" panose="02040503050406030204" pitchFamily="18" charset="0"/>
                    <a:ea typeface="Cambria" panose="02040503050406030204" pitchFamily="18" charset="0"/>
                  </a:rPr>
                  <a:t>), ROM (</a:t>
                </a:r>
                <a:r>
                  <a:rPr lang="en-US" i="1" dirty="0">
                    <a:solidFill>
                      <a:prstClr val="black"/>
                    </a:solidFill>
                    <a:latin typeface="Cambria" panose="02040503050406030204" pitchFamily="18" charset="0"/>
                    <a:ea typeface="Cambria" panose="02040503050406030204" pitchFamily="18" charset="0"/>
                  </a:rPr>
                  <a:t>Read</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Only</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Memory</a:t>
                </a:r>
                <a:r>
                  <a:rPr lang="en-US" dirty="0">
                    <a:solidFill>
                      <a:prstClr val="black"/>
                    </a:solidFill>
                    <a:latin typeface="Cambria" panose="02040503050406030204" pitchFamily="18" charset="0"/>
                    <a:ea typeface="Cambria" panose="02040503050406030204" pitchFamily="18" charset="0"/>
                  </a:rPr>
                  <a:t>), dan Port I/O (</a:t>
                </a:r>
                <a:r>
                  <a:rPr lang="en-US" i="1" dirty="0">
                    <a:solidFill>
                      <a:prstClr val="black"/>
                    </a:solidFill>
                    <a:latin typeface="Cambria" panose="02040503050406030204" pitchFamily="18" charset="0"/>
                    <a:ea typeface="Cambria" panose="02040503050406030204" pitchFamily="18" charset="0"/>
                  </a:rPr>
                  <a:t>input</a:t>
                </a:r>
                <a:r>
                  <a:rPr lang="en-US" dirty="0">
                    <a:solidFill>
                      <a:prstClr val="black"/>
                    </a:solidFill>
                    <a:latin typeface="Cambria" panose="02040503050406030204" pitchFamily="18" charset="0"/>
                    <a:ea typeface="Cambria" panose="02040503050406030204" pitchFamily="18" charset="0"/>
                  </a:rPr>
                  <a:t> </a:t>
                </a:r>
                <a:r>
                  <a:rPr lang="en-US" i="1" dirty="0">
                    <a:solidFill>
                      <a:prstClr val="black"/>
                    </a:solidFill>
                    <a:latin typeface="Cambria" panose="02040503050406030204" pitchFamily="18" charset="0"/>
                    <a:ea typeface="Cambria" panose="02040503050406030204" pitchFamily="18" charset="0"/>
                  </a:rPr>
                  <a:t>output</a:t>
                </a:r>
                <a:r>
                  <a:rPr lang="en-US" dirty="0">
                    <a:solidFill>
                      <a:prstClr val="black"/>
                    </a:solidFill>
                    <a:latin typeface="Cambria" panose="02040503050406030204" pitchFamily="18" charset="0"/>
                    <a:ea typeface="Cambria" panose="02040503050406030204" pitchFamily="18" charset="0"/>
                  </a:rPr>
                  <a:t>).</a:t>
                </a:r>
                <a:endParaRPr lang="id-ID" dirty="0">
                  <a:solidFill>
                    <a:prstClr val="black"/>
                  </a:solidFill>
                  <a:latin typeface="Cambria" panose="02040503050406030204" pitchFamily="18" charset="0"/>
                  <a:ea typeface="Cambria" panose="02040503050406030204" pitchFamily="18" charset="0"/>
                </a:endParaRPr>
              </a:p>
            </p:txBody>
          </p:sp>
        </p:grpSp>
      </p:grpSp>
    </p:spTree>
    <p:extLst>
      <p:ext uri="{BB962C8B-B14F-4D97-AF65-F5344CB8AC3E}">
        <p14:creationId xmlns:p14="http://schemas.microsoft.com/office/powerpoint/2010/main" val="15593822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4"/>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4" y="-23290"/>
            <a:ext cx="6872235" cy="86684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13" name="Rounded Rectangle 12"/>
          <p:cNvSpPr/>
          <p:nvPr/>
        </p:nvSpPr>
        <p:spPr>
          <a:xfrm>
            <a:off x="1102144" y="666076"/>
            <a:ext cx="6872235" cy="3849891"/>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sp>
        <p:nvSpPr>
          <p:cNvPr id="14" name="Rounded Rectangle 13"/>
          <p:cNvSpPr/>
          <p:nvPr/>
        </p:nvSpPr>
        <p:spPr>
          <a:xfrm>
            <a:off x="976868" y="843558"/>
            <a:ext cx="713508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libri"/>
            </a:endParaRPr>
          </a:p>
        </p:txBody>
      </p:sp>
      <p:sp>
        <p:nvSpPr>
          <p:cNvPr id="10" name="Content Placeholder 2"/>
          <p:cNvSpPr txBox="1">
            <a:spLocks/>
          </p:cNvSpPr>
          <p:nvPr/>
        </p:nvSpPr>
        <p:spPr>
          <a:xfrm>
            <a:off x="1261897" y="987574"/>
            <a:ext cx="6552728" cy="345131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Bentuknya</a:t>
            </a:r>
            <a:r>
              <a:rPr lang="en-US" sz="1800" dirty="0">
                <a:latin typeface="Cambria" panose="02040503050406030204" pitchFamily="18" charset="0"/>
                <a:ea typeface="Cambria" panose="02040503050406030204" pitchFamily="18" charset="0"/>
              </a:rPr>
              <a:t> yang </a:t>
            </a:r>
            <a:r>
              <a:rPr lang="en-US" sz="1800" dirty="0" err="1">
                <a:latin typeface="Cambria" panose="02040503050406030204" pitchFamily="18" charset="0"/>
                <a:ea typeface="Cambria" panose="02040503050406030204" pitchFamily="18" charset="0"/>
              </a:rPr>
              <a:t>kecil</a:t>
            </a:r>
            <a:r>
              <a:rPr lang="en-US" sz="1800" dirty="0">
                <a:latin typeface="Cambria" panose="02040503050406030204" pitchFamily="18" charset="0"/>
                <a:ea typeface="Cambria" panose="02040503050406030204" pitchFamily="18" charset="0"/>
              </a:rPr>
              <a:t> dan </a:t>
            </a:r>
            <a:r>
              <a:rPr lang="en-US" sz="1800" dirty="0" err="1">
                <a:latin typeface="Cambria" panose="02040503050406030204" pitchFamily="18" charset="0"/>
                <a:ea typeface="Cambria" panose="02040503050406030204" pitchFamily="18" charset="0"/>
              </a:rPr>
              <a:t>praktis</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memudahkan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perancangan</a:t>
            </a:r>
            <a:r>
              <a:rPr lang="en-US" sz="1800" dirty="0">
                <a:latin typeface="Cambria" panose="02040503050406030204" pitchFamily="18" charset="0"/>
                <a:ea typeface="Cambria" panose="02040503050406030204" pitchFamily="18" charset="0"/>
              </a:rPr>
              <a:t>  dan </a:t>
            </a:r>
            <a:r>
              <a:rPr lang="en-US" sz="1800" dirty="0" err="1">
                <a:latin typeface="Cambria" panose="02040503050406030204" pitchFamily="18" charset="0"/>
                <a:ea typeface="Cambria" panose="02040503050406030204" pitchFamily="18" charset="0"/>
              </a:rPr>
              <a:t>pemasangan</a:t>
            </a:r>
            <a:r>
              <a:rPr lang="en-US" sz="1800" dirty="0">
                <a:latin typeface="Cambria" panose="02040503050406030204" pitchFamily="18" charset="0"/>
                <a:ea typeface="Cambria" panose="02040503050406030204" pitchFamily="18" charset="0"/>
              </a:rPr>
              <a:t> pada </a:t>
            </a:r>
            <a:r>
              <a:rPr lang="en-US" sz="1800" dirty="0" err="1">
                <a:latin typeface="Cambria" panose="02040503050406030204" pitchFamily="18" charset="0"/>
                <a:ea typeface="Cambria" panose="02040503050406030204" pitchFamily="18" charset="0"/>
              </a:rPr>
              <a:t>rangkaian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elektronika</a:t>
            </a:r>
            <a:endParaRPr lang="en-US" sz="1800"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Kemudahan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mengubah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fungsi</a:t>
            </a:r>
            <a:r>
              <a:rPr lang="en-US" sz="1800" dirty="0">
                <a:latin typeface="Cambria" panose="02040503050406030204" pitchFamily="18" charset="0"/>
                <a:ea typeface="Cambria" panose="02040503050406030204" pitchFamily="18" charset="0"/>
              </a:rPr>
              <a:t> dan </a:t>
            </a:r>
            <a:r>
              <a:rPr lang="en-US" sz="1800" dirty="0" err="1">
                <a:latin typeface="Cambria" panose="02040503050406030204" pitchFamily="18" charset="0"/>
                <a:ea typeface="Cambria" panose="02040503050406030204" pitchFamily="18" charset="0"/>
              </a:rPr>
              <a:t>alur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logika</a:t>
            </a:r>
            <a:r>
              <a:rPr lang="en-US" sz="1800" dirty="0">
                <a:latin typeface="Cambria" panose="02040503050406030204" pitchFamily="18" charset="0"/>
                <a:ea typeface="Cambria" panose="02040503050406030204" pitchFamily="18" charset="0"/>
              </a:rPr>
              <a:t> program </a:t>
            </a:r>
            <a:r>
              <a:rPr lang="en-US" sz="1800" dirty="0" err="1">
                <a:latin typeface="Cambria" panose="02040503050406030204" pitchFamily="18" charset="0"/>
                <a:ea typeface="Cambria" panose="02040503050406030204" pitchFamily="18" charset="0"/>
              </a:rPr>
              <a:t>mikerokontroler</a:t>
            </a:r>
            <a:endParaRPr lang="en-US" sz="1800"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Sistem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rangkaian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elektronika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lebih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efisien</a:t>
            </a:r>
            <a:endParaRPr lang="en-US" sz="1800"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Tidak</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membutuhkan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daya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listrik</a:t>
            </a:r>
            <a:r>
              <a:rPr lang="en-US" sz="1800" dirty="0">
                <a:latin typeface="Cambria" panose="02040503050406030204" pitchFamily="18" charset="0"/>
                <a:ea typeface="Cambria" panose="02040503050406030204" pitchFamily="18" charset="0"/>
              </a:rPr>
              <a:t> yang </a:t>
            </a:r>
            <a:r>
              <a:rPr lang="en-US" sz="1800" dirty="0" err="1">
                <a:latin typeface="Cambria" panose="02040503050406030204" pitchFamily="18" charset="0"/>
                <a:ea typeface="Cambria" panose="02040503050406030204" pitchFamily="18" charset="0"/>
              </a:rPr>
              <a:t>besar</a:t>
            </a:r>
            <a:endParaRPr lang="en-US" sz="1800"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Proses </a:t>
            </a:r>
            <a:r>
              <a:rPr lang="en-US" sz="1800" dirty="0" err="1">
                <a:latin typeface="Cambria" panose="02040503050406030204" pitchFamily="18" charset="0"/>
                <a:ea typeface="Cambria" panose="02040503050406030204" pitchFamily="18" charset="0"/>
              </a:rPr>
              <a:t>pencarian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kerusakan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atau</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gangguan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fungsi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rangkaian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lebih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mudah</a:t>
            </a:r>
            <a:endParaRPr lang="en-US" sz="1800" dirty="0">
              <a:latin typeface="Cambria" panose="02040503050406030204" pitchFamily="18" charset="0"/>
              <a:ea typeface="Cambria" panose="02040503050406030204" pitchFamily="18" charset="0"/>
            </a:endParaRPr>
          </a:p>
        </p:txBody>
      </p:sp>
      <p:sp>
        <p:nvSpPr>
          <p:cNvPr id="8" name="Rounded Rectangle 1">
            <a:extLst>
              <a:ext uri="{FF2B5EF4-FFF2-40B4-BE49-F238E27FC236}">
                <a16:creationId xmlns:a16="http://schemas.microsoft.com/office/drawing/2014/main" xmlns="" id="{362D0944-6259-C2EB-3599-F893391632F8}"/>
              </a:ext>
            </a:extLst>
          </p:cNvPr>
          <p:cNvSpPr/>
          <p:nvPr/>
        </p:nvSpPr>
        <p:spPr>
          <a:xfrm>
            <a:off x="3347865" y="-20538"/>
            <a:ext cx="2664296" cy="861878"/>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defTabSz="914378">
              <a:defRPr/>
            </a:pPr>
            <a:r>
              <a:rPr lang="en-US" dirty="0" err="1">
                <a:solidFill>
                  <a:schemeClr val="tx1"/>
                </a:solidFill>
                <a:latin typeface="Calibri"/>
              </a:rPr>
              <a:t>Keuntungan</a:t>
            </a:r>
            <a:r>
              <a:rPr lang="en-US" dirty="0">
                <a:solidFill>
                  <a:schemeClr val="tx1"/>
                </a:solidFill>
                <a:latin typeface="Calibri"/>
              </a:rPr>
              <a:t> </a:t>
            </a:r>
            <a:r>
              <a:rPr lang="en-US" dirty="0" err="1">
                <a:solidFill>
                  <a:schemeClr val="tx1"/>
                </a:solidFill>
                <a:latin typeface="Calibri"/>
              </a:rPr>
              <a:t>Penggunaan</a:t>
            </a:r>
            <a:r>
              <a:rPr lang="en-US" dirty="0">
                <a:solidFill>
                  <a:schemeClr val="tx1"/>
                </a:solidFill>
                <a:latin typeface="Calibri"/>
              </a:rPr>
              <a:t> </a:t>
            </a:r>
            <a:r>
              <a:rPr lang="en-US" dirty="0" err="1">
                <a:solidFill>
                  <a:schemeClr val="tx1"/>
                </a:solidFill>
                <a:latin typeface="Calibri"/>
              </a:rPr>
              <a:t>Mikrokontroler</a:t>
            </a:r>
            <a:endParaRPr lang="en-US" dirty="0">
              <a:solidFill>
                <a:schemeClr val="tx1"/>
              </a:solidFill>
              <a:latin typeface="Calibri"/>
            </a:endParaRPr>
          </a:p>
        </p:txBody>
      </p:sp>
    </p:spTree>
    <p:extLst>
      <p:ext uri="{BB962C8B-B14F-4D97-AF65-F5344CB8AC3E}">
        <p14:creationId xmlns:p14="http://schemas.microsoft.com/office/powerpoint/2010/main" val="41502283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grpSp>
        <p:nvGrpSpPr>
          <p:cNvPr id="2" name="Group 1"/>
          <p:cNvGrpSpPr/>
          <p:nvPr/>
        </p:nvGrpSpPr>
        <p:grpSpPr>
          <a:xfrm>
            <a:off x="5796137" y="1551544"/>
            <a:ext cx="2705575" cy="1310438"/>
            <a:chOff x="492258" y="2703014"/>
            <a:chExt cx="2705575" cy="1002773"/>
          </a:xfrm>
        </p:grpSpPr>
        <p:sp>
          <p:nvSpPr>
            <p:cNvPr id="8" name="Google Shape;5478;p45">
              <a:extLst>
                <a:ext uri="{FF2B5EF4-FFF2-40B4-BE49-F238E27FC236}">
                  <a16:creationId xmlns:a16="http://schemas.microsoft.com/office/drawing/2014/main" xmlns="" id="{9F227F76-3F95-B831-2A5A-72030BB4DA6E}"/>
                </a:ext>
              </a:extLst>
            </p:cNvPr>
            <p:cNvSpPr/>
            <p:nvPr/>
          </p:nvSpPr>
          <p:spPr>
            <a:xfrm>
              <a:off x="596112" y="2753473"/>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2">
                <a:lumMod val="40000"/>
                <a:lumOff val="60000"/>
                <a:alpha val="50000"/>
              </a:schemeClr>
            </a:solidFill>
            <a:ln>
              <a:noFill/>
            </a:ln>
          </p:spPr>
          <p:txBody>
            <a:bodyPr spcFirstLastPara="1" wrap="square" lIns="91425" tIns="91425" rIns="91425" bIns="91425" anchor="ctr" anchorCtr="0">
              <a:noAutofit/>
            </a:bodyPr>
            <a:lstStyle/>
            <a:p>
              <a:endParaRPr>
                <a:latin typeface="Cambria" panose="02040503050406030204" pitchFamily="18" charset="0"/>
                <a:ea typeface="Cambria" panose="02040503050406030204" pitchFamily="18" charset="0"/>
              </a:endParaRPr>
            </a:p>
          </p:txBody>
        </p:sp>
        <p:sp>
          <p:nvSpPr>
            <p:cNvPr id="9" name="Rectangle 8"/>
            <p:cNvSpPr/>
            <p:nvPr/>
          </p:nvSpPr>
          <p:spPr>
            <a:xfrm>
              <a:off x="685665" y="2881091"/>
              <a:ext cx="2512168" cy="706550"/>
            </a:xfrm>
            <a:prstGeom prst="rect">
              <a:avLst/>
            </a:prstGeom>
          </p:spPr>
          <p:txBody>
            <a:bodyPr wrap="square" anchor="ctr">
              <a:spAutoFit/>
            </a:bodyPr>
            <a:lstStyle/>
            <a:p>
              <a:pPr algn="ctr"/>
              <a:r>
                <a:rPr lang="en-US" b="1" dirty="0">
                  <a:latin typeface="Cambria" panose="02040503050406030204" pitchFamily="18" charset="0"/>
                  <a:ea typeface="Cambria" panose="02040503050406030204" pitchFamily="18" charset="0"/>
                </a:rPr>
                <a:t>CISC (</a:t>
              </a:r>
              <a:r>
                <a:rPr lang="en-US" b="1" i="1" dirty="0">
                  <a:latin typeface="Cambria" panose="02040503050406030204" pitchFamily="18" charset="0"/>
                  <a:ea typeface="Cambria" panose="02040503050406030204" pitchFamily="18" charset="0"/>
                </a:rPr>
                <a:t>Complex</a:t>
              </a:r>
              <a:r>
                <a:rPr lang="en-US" b="1" dirty="0">
                  <a:latin typeface="Cambria" panose="02040503050406030204" pitchFamily="18" charset="0"/>
                  <a:ea typeface="Cambria" panose="02040503050406030204" pitchFamily="18" charset="0"/>
                </a:rPr>
                <a:t> </a:t>
              </a:r>
              <a:r>
                <a:rPr lang="en-US" b="1" i="1" dirty="0">
                  <a:latin typeface="Cambria" panose="02040503050406030204" pitchFamily="18" charset="0"/>
                  <a:ea typeface="Cambria" panose="02040503050406030204" pitchFamily="18" charset="0"/>
                </a:rPr>
                <a:t>Instruction</a:t>
              </a:r>
              <a:r>
                <a:rPr lang="en-US" b="1" dirty="0">
                  <a:latin typeface="Cambria" panose="02040503050406030204" pitchFamily="18" charset="0"/>
                  <a:ea typeface="Cambria" panose="02040503050406030204" pitchFamily="18" charset="0"/>
                </a:rPr>
                <a:t> </a:t>
              </a:r>
              <a:r>
                <a:rPr lang="en-US" b="1" i="1" dirty="0">
                  <a:latin typeface="Cambria" panose="02040503050406030204" pitchFamily="18" charset="0"/>
                  <a:ea typeface="Cambria" panose="02040503050406030204" pitchFamily="18" charset="0"/>
                </a:rPr>
                <a:t>Set</a:t>
              </a:r>
              <a:r>
                <a:rPr lang="en-US" b="1" dirty="0">
                  <a:latin typeface="Cambria" panose="02040503050406030204" pitchFamily="18" charset="0"/>
                  <a:ea typeface="Cambria" panose="02040503050406030204" pitchFamily="18" charset="0"/>
                </a:rPr>
                <a:t> </a:t>
              </a:r>
              <a:r>
                <a:rPr lang="en-US" b="1" i="1" dirty="0">
                  <a:latin typeface="Cambria" panose="02040503050406030204" pitchFamily="18" charset="0"/>
                  <a:ea typeface="Cambria" panose="02040503050406030204" pitchFamily="18" charset="0"/>
                </a:rPr>
                <a:t>Computer</a:t>
              </a:r>
              <a:r>
                <a:rPr lang="en-US" b="1" dirty="0">
                  <a:latin typeface="Cambria" panose="02040503050406030204" pitchFamily="18" charset="0"/>
                  <a:ea typeface="Cambria" panose="02040503050406030204" pitchFamily="18" charset="0"/>
                </a:rPr>
                <a:t>)</a:t>
              </a:r>
              <a:endParaRPr lang="id-ID" b="1" dirty="0">
                <a:latin typeface="Cambria" panose="02040503050406030204" pitchFamily="18" charset="0"/>
                <a:ea typeface="Cambria" panose="02040503050406030204" pitchFamily="18" charset="0"/>
              </a:endParaRPr>
            </a:p>
          </p:txBody>
        </p:sp>
        <p:sp>
          <p:nvSpPr>
            <p:cNvPr id="10" name="Google Shape;5478;p45">
              <a:extLst>
                <a:ext uri="{FF2B5EF4-FFF2-40B4-BE49-F238E27FC236}">
                  <a16:creationId xmlns:a16="http://schemas.microsoft.com/office/drawing/2014/main" xmlns="" id="{9F227F76-3F95-B831-2A5A-72030BB4DA6E}"/>
                </a:ext>
              </a:extLst>
            </p:cNvPr>
            <p:cNvSpPr/>
            <p:nvPr/>
          </p:nvSpPr>
          <p:spPr>
            <a:xfrm>
              <a:off x="492258" y="2703014"/>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rgbClr val="E7AFAF"/>
              </a:solidFill>
            </a:ln>
          </p:spPr>
          <p:txBody>
            <a:bodyPr spcFirstLastPara="1" wrap="square" lIns="91425" tIns="91425" rIns="91425" bIns="91425" anchor="ctr" anchorCtr="0">
              <a:noAutofit/>
            </a:bodyPr>
            <a:lstStyle/>
            <a:p>
              <a:endParaRPr>
                <a:latin typeface="Cambria" panose="02040503050406030204" pitchFamily="18" charset="0"/>
                <a:ea typeface="Cambria" panose="02040503050406030204" pitchFamily="18" charset="0"/>
              </a:endParaRPr>
            </a:p>
          </p:txBody>
        </p:sp>
      </p:grpSp>
      <p:grpSp>
        <p:nvGrpSpPr>
          <p:cNvPr id="16" name="Group 15"/>
          <p:cNvGrpSpPr/>
          <p:nvPr/>
        </p:nvGrpSpPr>
        <p:grpSpPr>
          <a:xfrm>
            <a:off x="3292810" y="366602"/>
            <a:ext cx="2907205" cy="993303"/>
            <a:chOff x="3117622" y="2675278"/>
            <a:chExt cx="2907205" cy="993303"/>
          </a:xfrm>
        </p:grpSpPr>
        <p:sp>
          <p:nvSpPr>
            <p:cNvPr id="13" name="Google Shape;5637;p47">
              <a:extLst>
                <a:ext uri="{FF2B5EF4-FFF2-40B4-BE49-F238E27FC236}">
                  <a16:creationId xmlns:a16="http://schemas.microsoft.com/office/drawing/2014/main" xmlns="" id="{2FB625E7-266F-C4C9-035F-4E632C454FD1}"/>
                </a:ext>
              </a:extLst>
            </p:cNvPr>
            <p:cNvSpPr/>
            <p:nvPr/>
          </p:nvSpPr>
          <p:spPr>
            <a:xfrm rot="10800000">
              <a:off x="3197833" y="2778914"/>
              <a:ext cx="2826994" cy="889667"/>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solidFill>
              <a:srgbClr val="DAD1E4"/>
            </a:solidFill>
            <a:ln>
              <a:noFill/>
            </a:ln>
          </p:spPr>
          <p:txBody>
            <a:bodyPr spcFirstLastPara="1" wrap="square" lIns="91425" tIns="91425" rIns="91425" bIns="91425" anchor="ctr" anchorCtr="0">
              <a:noAutofit/>
            </a:bodyPr>
            <a:lstStyle/>
            <a:p>
              <a:endParaRPr>
                <a:latin typeface="Cambria" panose="02040503050406030204" pitchFamily="18" charset="0"/>
                <a:ea typeface="Cambria" panose="02040503050406030204" pitchFamily="18" charset="0"/>
              </a:endParaRPr>
            </a:p>
          </p:txBody>
        </p:sp>
        <p:sp>
          <p:nvSpPr>
            <p:cNvPr id="14" name="Google Shape;5637;p47">
              <a:extLst>
                <a:ext uri="{FF2B5EF4-FFF2-40B4-BE49-F238E27FC236}">
                  <a16:creationId xmlns:a16="http://schemas.microsoft.com/office/drawing/2014/main" xmlns="" id="{2FB625E7-266F-C4C9-035F-4E632C454FD1}"/>
                </a:ext>
              </a:extLst>
            </p:cNvPr>
            <p:cNvSpPr/>
            <p:nvPr/>
          </p:nvSpPr>
          <p:spPr>
            <a:xfrm rot="10800000">
              <a:off x="3117622" y="2675278"/>
              <a:ext cx="2826994" cy="889667"/>
            </a:xfrm>
            <a:custGeom>
              <a:avLst/>
              <a:gdLst/>
              <a:ahLst/>
              <a:cxnLst/>
              <a:rect l="l" t="t" r="r" b="b"/>
              <a:pathLst>
                <a:path w="7810" h="6271" extrusionOk="0">
                  <a:moveTo>
                    <a:pt x="3540" y="1"/>
                  </a:moveTo>
                  <a:cubicBezTo>
                    <a:pt x="3370" y="1"/>
                    <a:pt x="3198" y="20"/>
                    <a:pt x="3024" y="61"/>
                  </a:cubicBezTo>
                  <a:cubicBezTo>
                    <a:pt x="2755" y="123"/>
                    <a:pt x="2465" y="248"/>
                    <a:pt x="2175" y="434"/>
                  </a:cubicBezTo>
                  <a:cubicBezTo>
                    <a:pt x="725" y="1408"/>
                    <a:pt x="0" y="2961"/>
                    <a:pt x="1119" y="4494"/>
                  </a:cubicBezTo>
                  <a:cubicBezTo>
                    <a:pt x="1772" y="5436"/>
                    <a:pt x="2568" y="6270"/>
                    <a:pt x="3738" y="6270"/>
                  </a:cubicBezTo>
                  <a:cubicBezTo>
                    <a:pt x="3829" y="6270"/>
                    <a:pt x="3923" y="6265"/>
                    <a:pt x="4019" y="6255"/>
                  </a:cubicBezTo>
                  <a:cubicBezTo>
                    <a:pt x="5075" y="6130"/>
                    <a:pt x="6649" y="5136"/>
                    <a:pt x="7229" y="4121"/>
                  </a:cubicBezTo>
                  <a:cubicBezTo>
                    <a:pt x="7809" y="3065"/>
                    <a:pt x="7229" y="2505"/>
                    <a:pt x="6484" y="1718"/>
                  </a:cubicBezTo>
                  <a:cubicBezTo>
                    <a:pt x="5658" y="821"/>
                    <a:pt x="4645" y="1"/>
                    <a:pt x="3540" y="1"/>
                  </a:cubicBezTo>
                  <a:close/>
                </a:path>
              </a:pathLst>
            </a:custGeom>
            <a:noFill/>
            <a:ln w="57150">
              <a:solidFill>
                <a:schemeClr val="accent4">
                  <a:lumMod val="60000"/>
                  <a:lumOff val="40000"/>
                </a:schemeClr>
              </a:solidFill>
            </a:ln>
          </p:spPr>
          <p:txBody>
            <a:bodyPr spcFirstLastPara="1" wrap="square" lIns="91425" tIns="91425" rIns="91425" bIns="91425" anchor="ctr" anchorCtr="0">
              <a:noAutofit/>
            </a:bodyPr>
            <a:lstStyle/>
            <a:p>
              <a:endParaRPr>
                <a:latin typeface="Cambria" panose="02040503050406030204" pitchFamily="18" charset="0"/>
                <a:ea typeface="Cambria" panose="02040503050406030204" pitchFamily="18" charset="0"/>
              </a:endParaRPr>
            </a:p>
          </p:txBody>
        </p:sp>
        <p:sp>
          <p:nvSpPr>
            <p:cNvPr id="15" name="Rectangle 14"/>
            <p:cNvSpPr/>
            <p:nvPr/>
          </p:nvSpPr>
          <p:spPr>
            <a:xfrm>
              <a:off x="3685406" y="2792196"/>
              <a:ext cx="1842620" cy="646331"/>
            </a:xfrm>
            <a:prstGeom prst="rect">
              <a:avLst/>
            </a:prstGeom>
          </p:spPr>
          <p:txBody>
            <a:bodyPr wrap="none" anchor="ctr">
              <a:spAutoFit/>
            </a:bodyPr>
            <a:lstStyle/>
            <a:p>
              <a:pPr algn="ctr"/>
              <a:r>
                <a:rPr lang="en-US" b="1" dirty="0" err="1">
                  <a:latin typeface="Cambria" panose="02040503050406030204" pitchFamily="18" charset="0"/>
                  <a:ea typeface="Cambria" panose="02040503050406030204" pitchFamily="18" charset="0"/>
                </a:rPr>
                <a:t>Arsitektur</a:t>
              </a:r>
              <a:endParaRPr lang="en-US" b="1" dirty="0">
                <a:latin typeface="Cambria" panose="02040503050406030204" pitchFamily="18" charset="0"/>
                <a:ea typeface="Cambria" panose="02040503050406030204" pitchFamily="18" charset="0"/>
              </a:endParaRPr>
            </a:p>
            <a:p>
              <a:pPr algn="ctr"/>
              <a:r>
                <a:rPr lang="en-US" b="1" dirty="0" err="1">
                  <a:latin typeface="Cambria" panose="02040503050406030204" pitchFamily="18" charset="0"/>
                  <a:ea typeface="Cambria" panose="02040503050406030204" pitchFamily="18" charset="0"/>
                </a:rPr>
                <a:t>Mikrokontroler</a:t>
              </a:r>
              <a:endParaRPr lang="id-ID" b="1" dirty="0">
                <a:latin typeface="Cambria" panose="02040503050406030204" pitchFamily="18" charset="0"/>
                <a:ea typeface="Cambria" panose="02040503050406030204" pitchFamily="18" charset="0"/>
              </a:endParaRPr>
            </a:p>
          </p:txBody>
        </p:sp>
      </p:grpSp>
      <p:sp>
        <p:nvSpPr>
          <p:cNvPr id="18" name="Content Placeholder 2"/>
          <p:cNvSpPr txBox="1">
            <a:spLocks/>
          </p:cNvSpPr>
          <p:nvPr/>
        </p:nvSpPr>
        <p:spPr>
          <a:xfrm>
            <a:off x="933500" y="1725674"/>
            <a:ext cx="4718621" cy="131043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1800" dirty="0" err="1">
                <a:latin typeface="Cambria" panose="02040503050406030204" pitchFamily="18" charset="0"/>
                <a:ea typeface="Cambria" panose="02040503050406030204" pitchFamily="18" charset="0"/>
              </a:rPr>
              <a:t>Arsitektur</a:t>
            </a:r>
            <a:r>
              <a:rPr lang="en-US" sz="1800" dirty="0">
                <a:latin typeface="Cambria" panose="02040503050406030204" pitchFamily="18" charset="0"/>
                <a:ea typeface="Cambria" panose="02040503050406030204" pitchFamily="18" charset="0"/>
              </a:rPr>
              <a:t> CISC </a:t>
            </a:r>
            <a:r>
              <a:rPr lang="en-US" sz="1800" dirty="0" err="1">
                <a:latin typeface="Cambria" panose="02040503050406030204" pitchFamily="18" charset="0"/>
                <a:ea typeface="Cambria" panose="02040503050406030204" pitchFamily="18" charset="0"/>
              </a:rPr>
              <a:t>memiliki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fitur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lengkap</a:t>
            </a:r>
            <a:r>
              <a:rPr lang="en-US" sz="1800" dirty="0">
                <a:latin typeface="Cambria" panose="02040503050406030204" pitchFamily="18" charset="0"/>
                <a:ea typeface="Cambria" panose="02040503050406030204" pitchFamily="18" charset="0"/>
              </a:rPr>
              <a:t> dan </a:t>
            </a:r>
            <a:r>
              <a:rPr lang="en-US" sz="1800" dirty="0" err="1">
                <a:latin typeface="Cambria" panose="02040503050406030204" pitchFamily="18" charset="0"/>
                <a:ea typeface="Cambria" panose="02040503050406030204" pitchFamily="18" charset="0"/>
              </a:rPr>
              <a:t>kompleks</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dalam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memberikan</a:t>
            </a:r>
            <a:r>
              <a:rPr lang="en-US" sz="1800" dirty="0">
                <a:latin typeface="Cambria" panose="02040503050406030204" pitchFamily="18" charset="0"/>
                <a:ea typeface="Cambria" panose="02040503050406030204" pitchFamily="18" charset="0"/>
              </a:rPr>
              <a:t> set </a:t>
            </a:r>
            <a:r>
              <a:rPr lang="en-US" sz="1800" dirty="0" err="1">
                <a:latin typeface="Cambria" panose="02040503050406030204" pitchFamily="18" charset="0"/>
                <a:ea typeface="Cambria" panose="02040503050406030204" pitchFamily="18" charset="0"/>
              </a:rPr>
              <a:t>instruksi</a:t>
            </a:r>
            <a:r>
              <a:rPr lang="en-US" sz="1800" dirty="0">
                <a:latin typeface="Cambria" panose="02040503050406030204" pitchFamily="18" charset="0"/>
                <a:ea typeface="Cambria" panose="02040503050406030204" pitchFamily="18" charset="0"/>
              </a:rPr>
              <a:t> pada </a:t>
            </a:r>
            <a:r>
              <a:rPr lang="en-US" sz="1800" i="1" dirty="0">
                <a:latin typeface="Cambria" panose="02040503050406030204" pitchFamily="18" charset="0"/>
                <a:ea typeface="Cambria" panose="02040503050406030204" pitchFamily="18" charset="0"/>
              </a:rPr>
              <a:t>processor</a:t>
            </a:r>
            <a:r>
              <a:rPr lang="id-ID" sz="1800" dirty="0">
                <a:latin typeface="Cambria" panose="02040503050406030204" pitchFamily="18" charset="0"/>
                <a:ea typeface="Cambria" panose="02040503050406030204" pitchFamily="18" charset="0"/>
              </a:rPr>
              <a: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Arsitektur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ini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menggunakan</a:t>
            </a:r>
            <a:r>
              <a:rPr lang="en-US" sz="1800" dirty="0">
                <a:latin typeface="Cambria" panose="02040503050406030204" pitchFamily="18" charset="0"/>
                <a:ea typeface="Cambria" panose="02040503050406030204" pitchFamily="18" charset="0"/>
              </a:rPr>
              <a:t> Bahasa </a:t>
            </a:r>
            <a:r>
              <a:rPr lang="en-US" sz="1800" dirty="0" err="1">
                <a:latin typeface="Cambria" panose="02040503050406030204" pitchFamily="18" charset="0"/>
                <a:ea typeface="Cambria" panose="02040503050406030204" pitchFamily="18" charset="0"/>
              </a:rPr>
              <a:t>tingkat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rendah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seperti</a:t>
            </a:r>
            <a:r>
              <a:rPr lang="en-US" sz="1800" dirty="0">
                <a:latin typeface="Cambria" panose="02040503050406030204" pitchFamily="18" charset="0"/>
                <a:ea typeface="Cambria" panose="02040503050406030204" pitchFamily="18" charset="0"/>
              </a:rPr>
              <a:t> Assembler.</a:t>
            </a:r>
            <a:endParaRPr lang="id-ID" sz="1800" dirty="0">
              <a:latin typeface="Cambria" panose="02040503050406030204" pitchFamily="18" charset="0"/>
              <a:ea typeface="Cambria" panose="02040503050406030204" pitchFamily="18" charset="0"/>
            </a:endParaRPr>
          </a:p>
        </p:txBody>
      </p:sp>
      <p:sp>
        <p:nvSpPr>
          <p:cNvPr id="24" name="Content Placeholder 2"/>
          <p:cNvSpPr txBox="1">
            <a:spLocks/>
          </p:cNvSpPr>
          <p:nvPr/>
        </p:nvSpPr>
        <p:spPr>
          <a:xfrm>
            <a:off x="3593023" y="3106379"/>
            <a:ext cx="4689487" cy="1624461"/>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1800" dirty="0" err="1">
                <a:latin typeface="Cambria" panose="02040503050406030204" pitchFamily="18" charset="0"/>
                <a:ea typeface="Cambria" panose="02040503050406030204" pitchFamily="18" charset="0"/>
              </a:rPr>
              <a:t>Arsitektur</a:t>
            </a:r>
            <a:r>
              <a:rPr lang="en-US" sz="1800" dirty="0">
                <a:latin typeface="Cambria" panose="02040503050406030204" pitchFamily="18" charset="0"/>
                <a:ea typeface="Cambria" panose="02040503050406030204" pitchFamily="18" charset="0"/>
              </a:rPr>
              <a:t> RISC </a:t>
            </a:r>
            <a:r>
              <a:rPr lang="en-US" sz="1800" dirty="0" err="1">
                <a:latin typeface="Cambria" panose="02040503050406030204" pitchFamily="18" charset="0"/>
                <a:ea typeface="Cambria" panose="02040503050406030204" pitchFamily="18" charset="0"/>
              </a:rPr>
              <a:t>mempunyai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ragam</a:t>
            </a:r>
            <a:r>
              <a:rPr lang="en-US" sz="1800" dirty="0">
                <a:latin typeface="Cambria" panose="02040503050406030204" pitchFamily="18" charset="0"/>
                <a:ea typeface="Cambria" panose="02040503050406030204" pitchFamily="18" charset="0"/>
              </a:rPr>
              <a:t> set </a:t>
            </a:r>
            <a:r>
              <a:rPr lang="en-US" sz="1800" dirty="0" err="1">
                <a:latin typeface="Cambria" panose="02040503050406030204" pitchFamily="18" charset="0"/>
                <a:ea typeface="Cambria" panose="02040503050406030204" pitchFamily="18" charset="0"/>
              </a:rPr>
              <a:t>instruksi</a:t>
            </a:r>
            <a:r>
              <a:rPr lang="en-US" sz="1800" dirty="0">
                <a:latin typeface="Cambria" panose="02040503050406030204" pitchFamily="18" charset="0"/>
                <a:ea typeface="Cambria" panose="02040503050406030204" pitchFamily="18" charset="0"/>
              </a:rPr>
              <a:t> yang </a:t>
            </a:r>
            <a:r>
              <a:rPr lang="en-US" sz="1800" dirty="0" err="1">
                <a:latin typeface="Cambria" panose="02040503050406030204" pitchFamily="18" charset="0"/>
                <a:ea typeface="Cambria" panose="02040503050406030204" pitchFamily="18" charset="0"/>
              </a:rPr>
              <a:t>lebih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sederhana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dibandingkan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dengan</a:t>
            </a:r>
            <a:r>
              <a:rPr lang="en-US" sz="1800" dirty="0">
                <a:latin typeface="Cambria" panose="02040503050406030204" pitchFamily="18" charset="0"/>
                <a:ea typeface="Cambria" panose="02040503050406030204" pitchFamily="18" charset="0"/>
              </a:rPr>
              <a:t> CISC. </a:t>
            </a:r>
            <a:r>
              <a:rPr lang="en-US" sz="1800" dirty="0" err="1">
                <a:latin typeface="Cambria" panose="02040503050406030204" pitchFamily="18" charset="0"/>
                <a:ea typeface="Cambria" panose="02040503050406030204" pitchFamily="18" charset="0"/>
              </a:rPr>
              <a:t>Arsitektur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ini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sudah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mendukung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penggunaan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bahasa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tingkat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tinggi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seperti</a:t>
            </a:r>
            <a:r>
              <a:rPr lang="en-US" sz="1800" dirty="0">
                <a:latin typeface="Cambria" panose="02040503050406030204" pitchFamily="18" charset="0"/>
                <a:ea typeface="Cambria" panose="02040503050406030204" pitchFamily="18" charset="0"/>
              </a:rPr>
              <a:t> Bahasa </a:t>
            </a:r>
            <a:r>
              <a:rPr lang="en-US" sz="1800" dirty="0" err="1">
                <a:latin typeface="Cambria" panose="02040503050406030204" pitchFamily="18" charset="0"/>
                <a:ea typeface="Cambria" panose="02040503050406030204" pitchFamily="18" charset="0"/>
              </a:rPr>
              <a:t>pemrograman</a:t>
            </a:r>
            <a:r>
              <a:rPr lang="en-US" sz="1800" dirty="0">
                <a:latin typeface="Cambria" panose="02040503050406030204" pitchFamily="18" charset="0"/>
                <a:ea typeface="Cambria" panose="02040503050406030204" pitchFamily="18" charset="0"/>
              </a:rPr>
              <a:t> C.</a:t>
            </a:r>
            <a:endParaRPr lang="id-ID" sz="1800" dirty="0">
              <a:latin typeface="Cambria" panose="02040503050406030204" pitchFamily="18" charset="0"/>
              <a:ea typeface="Cambria" panose="02040503050406030204" pitchFamily="18" charset="0"/>
            </a:endParaRPr>
          </a:p>
        </p:txBody>
      </p:sp>
      <p:grpSp>
        <p:nvGrpSpPr>
          <p:cNvPr id="28" name="Group 27"/>
          <p:cNvGrpSpPr/>
          <p:nvPr/>
        </p:nvGrpSpPr>
        <p:grpSpPr>
          <a:xfrm>
            <a:off x="890997" y="3219821"/>
            <a:ext cx="2706832" cy="1306911"/>
            <a:chOff x="5880325" y="2699556"/>
            <a:chExt cx="2706832" cy="1007936"/>
          </a:xfrm>
        </p:grpSpPr>
        <p:sp>
          <p:nvSpPr>
            <p:cNvPr id="25" name="Google Shape;5478;p45">
              <a:extLst>
                <a:ext uri="{FF2B5EF4-FFF2-40B4-BE49-F238E27FC236}">
                  <a16:creationId xmlns:a16="http://schemas.microsoft.com/office/drawing/2014/main" xmlns="" id="{9F227F76-3F95-B831-2A5A-72030BB4DA6E}"/>
                </a:ext>
              </a:extLst>
            </p:cNvPr>
            <p:cNvSpPr/>
            <p:nvPr/>
          </p:nvSpPr>
          <p:spPr>
            <a:xfrm flipV="1">
              <a:off x="5966067" y="2755178"/>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solidFill>
              <a:schemeClr val="accent6">
                <a:lumMod val="60000"/>
                <a:lumOff val="40000"/>
                <a:alpha val="50000"/>
              </a:schemeClr>
            </a:solidFill>
            <a:ln>
              <a:noFill/>
            </a:ln>
          </p:spPr>
          <p:txBody>
            <a:bodyPr spcFirstLastPara="1" wrap="square" lIns="91425" tIns="91425" rIns="91425" bIns="91425" anchor="ctr" anchorCtr="0">
              <a:noAutofit/>
            </a:bodyPr>
            <a:lstStyle/>
            <a:p>
              <a:endParaRPr>
                <a:latin typeface="Cambria" panose="02040503050406030204" pitchFamily="18" charset="0"/>
                <a:ea typeface="Cambria" panose="02040503050406030204" pitchFamily="18" charset="0"/>
              </a:endParaRPr>
            </a:p>
          </p:txBody>
        </p:sp>
        <p:sp>
          <p:nvSpPr>
            <p:cNvPr id="26" name="Google Shape;5478;p45">
              <a:extLst>
                <a:ext uri="{FF2B5EF4-FFF2-40B4-BE49-F238E27FC236}">
                  <a16:creationId xmlns:a16="http://schemas.microsoft.com/office/drawing/2014/main" xmlns="" id="{9F227F76-3F95-B831-2A5A-72030BB4DA6E}"/>
                </a:ext>
              </a:extLst>
            </p:cNvPr>
            <p:cNvSpPr/>
            <p:nvPr/>
          </p:nvSpPr>
          <p:spPr>
            <a:xfrm flipV="1">
              <a:off x="5880325" y="2699556"/>
              <a:ext cx="2570392" cy="952314"/>
            </a:xfrm>
            <a:custGeom>
              <a:avLst/>
              <a:gdLst/>
              <a:ahLst/>
              <a:cxnLst/>
              <a:rect l="l" t="t" r="r" b="b"/>
              <a:pathLst>
                <a:path w="224903" h="127680" extrusionOk="0">
                  <a:moveTo>
                    <a:pt x="205633" y="99999"/>
                  </a:moveTo>
                  <a:cubicBezTo>
                    <a:pt x="205632" y="100000"/>
                    <a:pt x="205631" y="100001"/>
                    <a:pt x="205630" y="100002"/>
                  </a:cubicBezTo>
                  <a:lnTo>
                    <a:pt x="205630" y="100002"/>
                  </a:lnTo>
                  <a:cubicBezTo>
                    <a:pt x="205631" y="100001"/>
                    <a:pt x="205632" y="100000"/>
                    <a:pt x="205633" y="99999"/>
                  </a:cubicBezTo>
                  <a:close/>
                  <a:moveTo>
                    <a:pt x="194445" y="109419"/>
                  </a:moveTo>
                  <a:cubicBezTo>
                    <a:pt x="194164" y="109848"/>
                    <a:pt x="193503" y="110278"/>
                    <a:pt x="192710" y="110691"/>
                  </a:cubicBezTo>
                  <a:cubicBezTo>
                    <a:pt x="193189" y="110262"/>
                    <a:pt x="193751" y="109832"/>
                    <a:pt x="194445" y="109419"/>
                  </a:cubicBezTo>
                  <a:close/>
                  <a:moveTo>
                    <a:pt x="192032" y="110113"/>
                  </a:moveTo>
                  <a:lnTo>
                    <a:pt x="192032" y="110113"/>
                  </a:lnTo>
                  <a:cubicBezTo>
                    <a:pt x="192148" y="110245"/>
                    <a:pt x="191900" y="110708"/>
                    <a:pt x="191570" y="111220"/>
                  </a:cubicBezTo>
                  <a:cubicBezTo>
                    <a:pt x="191140" y="111385"/>
                    <a:pt x="190710" y="111567"/>
                    <a:pt x="190297" y="111716"/>
                  </a:cubicBezTo>
                  <a:cubicBezTo>
                    <a:pt x="190396" y="111551"/>
                    <a:pt x="190495" y="111385"/>
                    <a:pt x="190578" y="111220"/>
                  </a:cubicBezTo>
                  <a:cubicBezTo>
                    <a:pt x="191074" y="110857"/>
                    <a:pt x="191553" y="110493"/>
                    <a:pt x="192032" y="110113"/>
                  </a:cubicBezTo>
                  <a:close/>
                  <a:moveTo>
                    <a:pt x="74235" y="113815"/>
                  </a:moveTo>
                  <a:lnTo>
                    <a:pt x="74235" y="113815"/>
                  </a:lnTo>
                  <a:cubicBezTo>
                    <a:pt x="74362" y="113826"/>
                    <a:pt x="74480" y="113830"/>
                    <a:pt x="74590" y="113831"/>
                  </a:cubicBezTo>
                  <a:lnTo>
                    <a:pt x="74590" y="113831"/>
                  </a:lnTo>
                  <a:lnTo>
                    <a:pt x="74235" y="113815"/>
                  </a:lnTo>
                  <a:close/>
                  <a:moveTo>
                    <a:pt x="143264" y="125449"/>
                  </a:moveTo>
                  <a:cubicBezTo>
                    <a:pt x="143760" y="125449"/>
                    <a:pt x="144272" y="125680"/>
                    <a:pt x="145049" y="125879"/>
                  </a:cubicBezTo>
                  <a:cubicBezTo>
                    <a:pt x="144768" y="125879"/>
                    <a:pt x="144405" y="125895"/>
                    <a:pt x="144025" y="125895"/>
                  </a:cubicBezTo>
                  <a:cubicBezTo>
                    <a:pt x="143413" y="125895"/>
                    <a:pt x="142769" y="125846"/>
                    <a:pt x="142488" y="125631"/>
                  </a:cubicBezTo>
                  <a:cubicBezTo>
                    <a:pt x="142769" y="125498"/>
                    <a:pt x="143016" y="125449"/>
                    <a:pt x="143264" y="125449"/>
                  </a:cubicBezTo>
                  <a:close/>
                  <a:moveTo>
                    <a:pt x="193801" y="1"/>
                  </a:moveTo>
                  <a:cubicBezTo>
                    <a:pt x="193751" y="100"/>
                    <a:pt x="193503" y="116"/>
                    <a:pt x="193140" y="166"/>
                  </a:cubicBezTo>
                  <a:cubicBezTo>
                    <a:pt x="192776" y="232"/>
                    <a:pt x="192280" y="282"/>
                    <a:pt x="191751" y="315"/>
                  </a:cubicBezTo>
                  <a:cubicBezTo>
                    <a:pt x="190694" y="447"/>
                    <a:pt x="189454" y="662"/>
                    <a:pt x="188578" y="943"/>
                  </a:cubicBezTo>
                  <a:cubicBezTo>
                    <a:pt x="188694" y="1042"/>
                    <a:pt x="188909" y="1075"/>
                    <a:pt x="189190" y="1075"/>
                  </a:cubicBezTo>
                  <a:cubicBezTo>
                    <a:pt x="189289" y="1075"/>
                    <a:pt x="189405" y="1075"/>
                    <a:pt x="189520" y="1058"/>
                  </a:cubicBezTo>
                  <a:cubicBezTo>
                    <a:pt x="189967" y="1025"/>
                    <a:pt x="190529" y="992"/>
                    <a:pt x="191123" y="910"/>
                  </a:cubicBezTo>
                  <a:cubicBezTo>
                    <a:pt x="191421" y="860"/>
                    <a:pt x="191735" y="844"/>
                    <a:pt x="192049" y="827"/>
                  </a:cubicBezTo>
                  <a:cubicBezTo>
                    <a:pt x="192363" y="794"/>
                    <a:pt x="192677" y="778"/>
                    <a:pt x="192991" y="761"/>
                  </a:cubicBezTo>
                  <a:cubicBezTo>
                    <a:pt x="193189" y="744"/>
                    <a:pt x="193387" y="744"/>
                    <a:pt x="193586" y="744"/>
                  </a:cubicBezTo>
                  <a:lnTo>
                    <a:pt x="194660" y="744"/>
                  </a:lnTo>
                  <a:cubicBezTo>
                    <a:pt x="194627" y="943"/>
                    <a:pt x="194396" y="1125"/>
                    <a:pt x="194015" y="1273"/>
                  </a:cubicBezTo>
                  <a:cubicBezTo>
                    <a:pt x="193883" y="1323"/>
                    <a:pt x="193718" y="1372"/>
                    <a:pt x="193536" y="1422"/>
                  </a:cubicBezTo>
                  <a:cubicBezTo>
                    <a:pt x="192991" y="1372"/>
                    <a:pt x="192462" y="1339"/>
                    <a:pt x="191917" y="1339"/>
                  </a:cubicBezTo>
                  <a:cubicBezTo>
                    <a:pt x="188264" y="1339"/>
                    <a:pt x="184678" y="2529"/>
                    <a:pt x="181142" y="4000"/>
                  </a:cubicBezTo>
                  <a:cubicBezTo>
                    <a:pt x="178448" y="4843"/>
                    <a:pt x="171805" y="8363"/>
                    <a:pt x="167508" y="9107"/>
                  </a:cubicBezTo>
                  <a:cubicBezTo>
                    <a:pt x="166963" y="9404"/>
                    <a:pt x="166120" y="9801"/>
                    <a:pt x="165938" y="9999"/>
                  </a:cubicBezTo>
                  <a:cubicBezTo>
                    <a:pt x="160699" y="11519"/>
                    <a:pt x="155295" y="12610"/>
                    <a:pt x="149825" y="13469"/>
                  </a:cubicBezTo>
                  <a:cubicBezTo>
                    <a:pt x="149875" y="13387"/>
                    <a:pt x="149858" y="13321"/>
                    <a:pt x="149776" y="13255"/>
                  </a:cubicBezTo>
                  <a:lnTo>
                    <a:pt x="147710" y="13800"/>
                  </a:lnTo>
                  <a:cubicBezTo>
                    <a:pt x="147627" y="13800"/>
                    <a:pt x="147545" y="13816"/>
                    <a:pt x="147462" y="13833"/>
                  </a:cubicBezTo>
                  <a:cubicBezTo>
                    <a:pt x="147528" y="13717"/>
                    <a:pt x="148173" y="13453"/>
                    <a:pt x="147578" y="13453"/>
                  </a:cubicBezTo>
                  <a:lnTo>
                    <a:pt x="147561" y="13453"/>
                  </a:lnTo>
                  <a:cubicBezTo>
                    <a:pt x="147528" y="13602"/>
                    <a:pt x="147231" y="13767"/>
                    <a:pt x="146768" y="13932"/>
                  </a:cubicBezTo>
                  <a:cubicBezTo>
                    <a:pt x="145611" y="14097"/>
                    <a:pt x="144454" y="14263"/>
                    <a:pt x="143297" y="14411"/>
                  </a:cubicBezTo>
                  <a:cubicBezTo>
                    <a:pt x="143248" y="14411"/>
                    <a:pt x="143182" y="14411"/>
                    <a:pt x="143116" y="14395"/>
                  </a:cubicBezTo>
                  <a:cubicBezTo>
                    <a:pt x="143066" y="14411"/>
                    <a:pt x="143016" y="14428"/>
                    <a:pt x="142967" y="14444"/>
                  </a:cubicBezTo>
                  <a:cubicBezTo>
                    <a:pt x="142025" y="14577"/>
                    <a:pt x="141083" y="14692"/>
                    <a:pt x="140141" y="14808"/>
                  </a:cubicBezTo>
                  <a:lnTo>
                    <a:pt x="140042" y="14808"/>
                  </a:lnTo>
                  <a:cubicBezTo>
                    <a:pt x="139959" y="14808"/>
                    <a:pt x="139843" y="14808"/>
                    <a:pt x="139711" y="14825"/>
                  </a:cubicBezTo>
                  <a:cubicBezTo>
                    <a:pt x="139496" y="14891"/>
                    <a:pt x="139232" y="14907"/>
                    <a:pt x="139001" y="14957"/>
                  </a:cubicBezTo>
                  <a:cubicBezTo>
                    <a:pt x="133349" y="15651"/>
                    <a:pt x="127713" y="16262"/>
                    <a:pt x="122210" y="17072"/>
                  </a:cubicBezTo>
                  <a:cubicBezTo>
                    <a:pt x="103817" y="19749"/>
                    <a:pt x="85407" y="22426"/>
                    <a:pt x="67014" y="25104"/>
                  </a:cubicBezTo>
                  <a:cubicBezTo>
                    <a:pt x="65328" y="25352"/>
                    <a:pt x="63659" y="25599"/>
                    <a:pt x="61973" y="25864"/>
                  </a:cubicBezTo>
                  <a:cubicBezTo>
                    <a:pt x="60998" y="25616"/>
                    <a:pt x="59957" y="25368"/>
                    <a:pt x="60040" y="24938"/>
                  </a:cubicBezTo>
                  <a:lnTo>
                    <a:pt x="60040" y="24938"/>
                  </a:lnTo>
                  <a:cubicBezTo>
                    <a:pt x="57776" y="26112"/>
                    <a:pt x="53429" y="24790"/>
                    <a:pt x="49711" y="26723"/>
                  </a:cubicBezTo>
                  <a:cubicBezTo>
                    <a:pt x="48802" y="26723"/>
                    <a:pt x="50389" y="26294"/>
                    <a:pt x="49876" y="26178"/>
                  </a:cubicBezTo>
                  <a:lnTo>
                    <a:pt x="49876" y="26178"/>
                  </a:lnTo>
                  <a:cubicBezTo>
                    <a:pt x="48967" y="26756"/>
                    <a:pt x="47777" y="27103"/>
                    <a:pt x="45497" y="27434"/>
                  </a:cubicBezTo>
                  <a:lnTo>
                    <a:pt x="45728" y="27269"/>
                  </a:lnTo>
                  <a:lnTo>
                    <a:pt x="45728" y="27269"/>
                  </a:lnTo>
                  <a:cubicBezTo>
                    <a:pt x="44175" y="27665"/>
                    <a:pt x="42836" y="27996"/>
                    <a:pt x="41597" y="28310"/>
                  </a:cubicBezTo>
                  <a:cubicBezTo>
                    <a:pt x="40969" y="28458"/>
                    <a:pt x="40374" y="28607"/>
                    <a:pt x="39779" y="28756"/>
                  </a:cubicBezTo>
                  <a:cubicBezTo>
                    <a:pt x="39200" y="28905"/>
                    <a:pt x="38622" y="29053"/>
                    <a:pt x="38027" y="29202"/>
                  </a:cubicBezTo>
                  <a:cubicBezTo>
                    <a:pt x="35697" y="29814"/>
                    <a:pt x="33251" y="30475"/>
                    <a:pt x="29814" y="31780"/>
                  </a:cubicBezTo>
                  <a:lnTo>
                    <a:pt x="30491" y="31978"/>
                  </a:lnTo>
                  <a:cubicBezTo>
                    <a:pt x="29037" y="32557"/>
                    <a:pt x="28673" y="32540"/>
                    <a:pt x="27946" y="32755"/>
                  </a:cubicBezTo>
                  <a:cubicBezTo>
                    <a:pt x="27715" y="33020"/>
                    <a:pt x="27682" y="33119"/>
                    <a:pt x="27814" y="33119"/>
                  </a:cubicBezTo>
                  <a:cubicBezTo>
                    <a:pt x="28012" y="33119"/>
                    <a:pt x="28657" y="32821"/>
                    <a:pt x="29318" y="32557"/>
                  </a:cubicBezTo>
                  <a:cubicBezTo>
                    <a:pt x="29962" y="32292"/>
                    <a:pt x="30624" y="32028"/>
                    <a:pt x="30871" y="32028"/>
                  </a:cubicBezTo>
                  <a:cubicBezTo>
                    <a:pt x="31020" y="32028"/>
                    <a:pt x="31037" y="32111"/>
                    <a:pt x="30805" y="32375"/>
                  </a:cubicBezTo>
                  <a:lnTo>
                    <a:pt x="30789" y="32375"/>
                  </a:lnTo>
                  <a:cubicBezTo>
                    <a:pt x="30227" y="32375"/>
                    <a:pt x="29318" y="32639"/>
                    <a:pt x="28244" y="33053"/>
                  </a:cubicBezTo>
                  <a:cubicBezTo>
                    <a:pt x="27715" y="33267"/>
                    <a:pt x="27137" y="33532"/>
                    <a:pt x="26542" y="33813"/>
                  </a:cubicBezTo>
                  <a:cubicBezTo>
                    <a:pt x="26244" y="33962"/>
                    <a:pt x="25947" y="34094"/>
                    <a:pt x="25649" y="34242"/>
                  </a:cubicBezTo>
                  <a:cubicBezTo>
                    <a:pt x="25352" y="34391"/>
                    <a:pt x="25054" y="34556"/>
                    <a:pt x="24757" y="34722"/>
                  </a:cubicBezTo>
                  <a:cubicBezTo>
                    <a:pt x="24162" y="35036"/>
                    <a:pt x="23567" y="35350"/>
                    <a:pt x="23022" y="35647"/>
                  </a:cubicBezTo>
                  <a:cubicBezTo>
                    <a:pt x="22460" y="35945"/>
                    <a:pt x="21947" y="36259"/>
                    <a:pt x="21468" y="36507"/>
                  </a:cubicBezTo>
                  <a:cubicBezTo>
                    <a:pt x="20989" y="36754"/>
                    <a:pt x="20543" y="36969"/>
                    <a:pt x="20179" y="37101"/>
                  </a:cubicBezTo>
                  <a:cubicBezTo>
                    <a:pt x="19816" y="37234"/>
                    <a:pt x="19535" y="37333"/>
                    <a:pt x="19303" y="37333"/>
                  </a:cubicBezTo>
                  <a:lnTo>
                    <a:pt x="19287" y="37333"/>
                  </a:lnTo>
                  <a:cubicBezTo>
                    <a:pt x="17254" y="38738"/>
                    <a:pt x="20146" y="37333"/>
                    <a:pt x="18163" y="38754"/>
                  </a:cubicBezTo>
                  <a:lnTo>
                    <a:pt x="17469" y="38919"/>
                  </a:lnTo>
                  <a:lnTo>
                    <a:pt x="17204" y="39580"/>
                  </a:lnTo>
                  <a:cubicBezTo>
                    <a:pt x="16560" y="40060"/>
                    <a:pt x="16031" y="40357"/>
                    <a:pt x="15634" y="40522"/>
                  </a:cubicBezTo>
                  <a:cubicBezTo>
                    <a:pt x="15370" y="40638"/>
                    <a:pt x="15155" y="40688"/>
                    <a:pt x="15023" y="40688"/>
                  </a:cubicBezTo>
                  <a:cubicBezTo>
                    <a:pt x="14957" y="40688"/>
                    <a:pt x="14907" y="40688"/>
                    <a:pt x="14874" y="40655"/>
                  </a:cubicBezTo>
                  <a:cubicBezTo>
                    <a:pt x="15188" y="40423"/>
                    <a:pt x="15684" y="39878"/>
                    <a:pt x="15998" y="39597"/>
                  </a:cubicBezTo>
                  <a:lnTo>
                    <a:pt x="15998" y="39597"/>
                  </a:lnTo>
                  <a:cubicBezTo>
                    <a:pt x="15073" y="40142"/>
                    <a:pt x="13949" y="41134"/>
                    <a:pt x="13056" y="42092"/>
                  </a:cubicBezTo>
                  <a:cubicBezTo>
                    <a:pt x="12594" y="42555"/>
                    <a:pt x="12197" y="43018"/>
                    <a:pt x="11867" y="43381"/>
                  </a:cubicBezTo>
                  <a:cubicBezTo>
                    <a:pt x="11586" y="43712"/>
                    <a:pt x="11354" y="43943"/>
                    <a:pt x="11206" y="44092"/>
                  </a:cubicBezTo>
                  <a:cubicBezTo>
                    <a:pt x="11767" y="43580"/>
                    <a:pt x="12329" y="43051"/>
                    <a:pt x="12924" y="42572"/>
                  </a:cubicBezTo>
                  <a:lnTo>
                    <a:pt x="12924" y="42572"/>
                  </a:lnTo>
                  <a:cubicBezTo>
                    <a:pt x="10611" y="45001"/>
                    <a:pt x="8181" y="47860"/>
                    <a:pt x="6198" y="51000"/>
                  </a:cubicBezTo>
                  <a:cubicBezTo>
                    <a:pt x="4199" y="54107"/>
                    <a:pt x="2662" y="57544"/>
                    <a:pt x="1934" y="60733"/>
                  </a:cubicBezTo>
                  <a:cubicBezTo>
                    <a:pt x="2050" y="60601"/>
                    <a:pt x="2166" y="60469"/>
                    <a:pt x="2298" y="60337"/>
                  </a:cubicBezTo>
                  <a:lnTo>
                    <a:pt x="2298" y="60337"/>
                  </a:lnTo>
                  <a:cubicBezTo>
                    <a:pt x="2001" y="61543"/>
                    <a:pt x="1786" y="62386"/>
                    <a:pt x="1620" y="63047"/>
                  </a:cubicBezTo>
                  <a:cubicBezTo>
                    <a:pt x="1439" y="63708"/>
                    <a:pt x="1323" y="64204"/>
                    <a:pt x="1158" y="64716"/>
                  </a:cubicBezTo>
                  <a:cubicBezTo>
                    <a:pt x="877" y="65724"/>
                    <a:pt x="513" y="66815"/>
                    <a:pt x="414" y="69575"/>
                  </a:cubicBezTo>
                  <a:lnTo>
                    <a:pt x="381" y="69377"/>
                  </a:lnTo>
                  <a:lnTo>
                    <a:pt x="381" y="69377"/>
                  </a:lnTo>
                  <a:cubicBezTo>
                    <a:pt x="447" y="69922"/>
                    <a:pt x="530" y="70566"/>
                    <a:pt x="563" y="71260"/>
                  </a:cubicBezTo>
                  <a:cubicBezTo>
                    <a:pt x="629" y="71955"/>
                    <a:pt x="645" y="72698"/>
                    <a:pt x="712" y="73442"/>
                  </a:cubicBezTo>
                  <a:cubicBezTo>
                    <a:pt x="645" y="73244"/>
                    <a:pt x="612" y="73161"/>
                    <a:pt x="563" y="73161"/>
                  </a:cubicBezTo>
                  <a:cubicBezTo>
                    <a:pt x="480" y="73161"/>
                    <a:pt x="431" y="73607"/>
                    <a:pt x="381" y="74037"/>
                  </a:cubicBezTo>
                  <a:cubicBezTo>
                    <a:pt x="331" y="74417"/>
                    <a:pt x="298" y="74781"/>
                    <a:pt x="216" y="74781"/>
                  </a:cubicBezTo>
                  <a:cubicBezTo>
                    <a:pt x="166" y="74781"/>
                    <a:pt x="100" y="74648"/>
                    <a:pt x="1" y="74301"/>
                  </a:cubicBezTo>
                  <a:lnTo>
                    <a:pt x="1" y="74301"/>
                  </a:lnTo>
                  <a:cubicBezTo>
                    <a:pt x="150" y="74979"/>
                    <a:pt x="249" y="75541"/>
                    <a:pt x="365" y="75987"/>
                  </a:cubicBezTo>
                  <a:cubicBezTo>
                    <a:pt x="480" y="76433"/>
                    <a:pt x="579" y="76780"/>
                    <a:pt x="662" y="77061"/>
                  </a:cubicBezTo>
                  <a:cubicBezTo>
                    <a:pt x="827" y="77606"/>
                    <a:pt x="959" y="77871"/>
                    <a:pt x="1075" y="78086"/>
                  </a:cubicBezTo>
                  <a:cubicBezTo>
                    <a:pt x="1307" y="78482"/>
                    <a:pt x="1505" y="78664"/>
                    <a:pt x="2397" y="80267"/>
                  </a:cubicBezTo>
                  <a:lnTo>
                    <a:pt x="2348" y="81143"/>
                  </a:lnTo>
                  <a:cubicBezTo>
                    <a:pt x="2711" y="81672"/>
                    <a:pt x="2926" y="81936"/>
                    <a:pt x="3207" y="82382"/>
                  </a:cubicBezTo>
                  <a:cubicBezTo>
                    <a:pt x="3356" y="82597"/>
                    <a:pt x="3521" y="82862"/>
                    <a:pt x="3719" y="83209"/>
                  </a:cubicBezTo>
                  <a:cubicBezTo>
                    <a:pt x="3802" y="83391"/>
                    <a:pt x="3918" y="83605"/>
                    <a:pt x="4050" y="83837"/>
                  </a:cubicBezTo>
                  <a:cubicBezTo>
                    <a:pt x="4165" y="84068"/>
                    <a:pt x="4298" y="84332"/>
                    <a:pt x="4479" y="84613"/>
                  </a:cubicBezTo>
                  <a:cubicBezTo>
                    <a:pt x="4182" y="84233"/>
                    <a:pt x="4050" y="84085"/>
                    <a:pt x="3984" y="84085"/>
                  </a:cubicBezTo>
                  <a:lnTo>
                    <a:pt x="3967" y="84085"/>
                  </a:lnTo>
                  <a:cubicBezTo>
                    <a:pt x="3901" y="84134"/>
                    <a:pt x="3918" y="84349"/>
                    <a:pt x="3967" y="84564"/>
                  </a:cubicBezTo>
                  <a:cubicBezTo>
                    <a:pt x="4000" y="84779"/>
                    <a:pt x="4017" y="85010"/>
                    <a:pt x="3918" y="85010"/>
                  </a:cubicBezTo>
                  <a:cubicBezTo>
                    <a:pt x="3818" y="85010"/>
                    <a:pt x="3637" y="84828"/>
                    <a:pt x="3290" y="84349"/>
                  </a:cubicBezTo>
                  <a:lnTo>
                    <a:pt x="3290" y="84349"/>
                  </a:lnTo>
                  <a:cubicBezTo>
                    <a:pt x="4248" y="87142"/>
                    <a:pt x="5702" y="88844"/>
                    <a:pt x="6876" y="90166"/>
                  </a:cubicBezTo>
                  <a:cubicBezTo>
                    <a:pt x="7487" y="90811"/>
                    <a:pt x="8033" y="91373"/>
                    <a:pt x="8479" y="91934"/>
                  </a:cubicBezTo>
                  <a:cubicBezTo>
                    <a:pt x="8958" y="92480"/>
                    <a:pt x="9322" y="93042"/>
                    <a:pt x="9586" y="93736"/>
                  </a:cubicBezTo>
                  <a:cubicBezTo>
                    <a:pt x="9850" y="93851"/>
                    <a:pt x="10032" y="93917"/>
                    <a:pt x="10131" y="93917"/>
                  </a:cubicBezTo>
                  <a:cubicBezTo>
                    <a:pt x="10528" y="93917"/>
                    <a:pt x="9867" y="93141"/>
                    <a:pt x="9156" y="92314"/>
                  </a:cubicBezTo>
                  <a:cubicBezTo>
                    <a:pt x="8694" y="91802"/>
                    <a:pt x="8231" y="91240"/>
                    <a:pt x="7933" y="90877"/>
                  </a:cubicBezTo>
                  <a:cubicBezTo>
                    <a:pt x="7735" y="90645"/>
                    <a:pt x="7619" y="90480"/>
                    <a:pt x="7652" y="90480"/>
                  </a:cubicBezTo>
                  <a:cubicBezTo>
                    <a:pt x="7652" y="90480"/>
                    <a:pt x="7702" y="90530"/>
                    <a:pt x="7801" y="90612"/>
                  </a:cubicBezTo>
                  <a:cubicBezTo>
                    <a:pt x="7702" y="90397"/>
                    <a:pt x="7702" y="90298"/>
                    <a:pt x="7785" y="90298"/>
                  </a:cubicBezTo>
                  <a:cubicBezTo>
                    <a:pt x="7917" y="90298"/>
                    <a:pt x="8264" y="90563"/>
                    <a:pt x="8694" y="90959"/>
                  </a:cubicBezTo>
                  <a:cubicBezTo>
                    <a:pt x="9024" y="91273"/>
                    <a:pt x="9454" y="91637"/>
                    <a:pt x="9834" y="92017"/>
                  </a:cubicBezTo>
                  <a:cubicBezTo>
                    <a:pt x="10231" y="92381"/>
                    <a:pt x="10594" y="92794"/>
                    <a:pt x="10908" y="93108"/>
                  </a:cubicBezTo>
                  <a:cubicBezTo>
                    <a:pt x="11536" y="93719"/>
                    <a:pt x="11867" y="94496"/>
                    <a:pt x="12528" y="95454"/>
                  </a:cubicBezTo>
                  <a:cubicBezTo>
                    <a:pt x="12842" y="95934"/>
                    <a:pt x="13238" y="96479"/>
                    <a:pt x="13800" y="97057"/>
                  </a:cubicBezTo>
                  <a:cubicBezTo>
                    <a:pt x="14081" y="97338"/>
                    <a:pt x="14395" y="97652"/>
                    <a:pt x="14759" y="97966"/>
                  </a:cubicBezTo>
                  <a:cubicBezTo>
                    <a:pt x="15122" y="98264"/>
                    <a:pt x="15519" y="98561"/>
                    <a:pt x="15965" y="98875"/>
                  </a:cubicBezTo>
                  <a:cubicBezTo>
                    <a:pt x="15651" y="98660"/>
                    <a:pt x="15568" y="98677"/>
                    <a:pt x="15221" y="98429"/>
                  </a:cubicBezTo>
                  <a:lnTo>
                    <a:pt x="15221" y="98429"/>
                  </a:lnTo>
                  <a:cubicBezTo>
                    <a:pt x="15849" y="99024"/>
                    <a:pt x="16593" y="99454"/>
                    <a:pt x="17386" y="99867"/>
                  </a:cubicBezTo>
                  <a:cubicBezTo>
                    <a:pt x="17783" y="100082"/>
                    <a:pt x="18179" y="100313"/>
                    <a:pt x="18593" y="100561"/>
                  </a:cubicBezTo>
                  <a:cubicBezTo>
                    <a:pt x="19006" y="100809"/>
                    <a:pt x="19419" y="101090"/>
                    <a:pt x="19832" y="101453"/>
                  </a:cubicBezTo>
                  <a:cubicBezTo>
                    <a:pt x="20477" y="101503"/>
                    <a:pt x="21088" y="101800"/>
                    <a:pt x="21600" y="102065"/>
                  </a:cubicBezTo>
                  <a:cubicBezTo>
                    <a:pt x="21947" y="102230"/>
                    <a:pt x="22245" y="102379"/>
                    <a:pt x="22509" y="102379"/>
                  </a:cubicBezTo>
                  <a:cubicBezTo>
                    <a:pt x="22641" y="102379"/>
                    <a:pt x="22757" y="102329"/>
                    <a:pt x="22873" y="102247"/>
                  </a:cubicBezTo>
                  <a:cubicBezTo>
                    <a:pt x="22228" y="101966"/>
                    <a:pt x="21617" y="101652"/>
                    <a:pt x="20972" y="101371"/>
                  </a:cubicBezTo>
                  <a:cubicBezTo>
                    <a:pt x="20344" y="101073"/>
                    <a:pt x="19733" y="100726"/>
                    <a:pt x="19105" y="100412"/>
                  </a:cubicBezTo>
                  <a:lnTo>
                    <a:pt x="19105" y="100412"/>
                  </a:lnTo>
                  <a:cubicBezTo>
                    <a:pt x="19650" y="100660"/>
                    <a:pt x="20196" y="100875"/>
                    <a:pt x="20774" y="101073"/>
                  </a:cubicBezTo>
                  <a:cubicBezTo>
                    <a:pt x="21352" y="101272"/>
                    <a:pt x="21947" y="101453"/>
                    <a:pt x="22592" y="101668"/>
                  </a:cubicBezTo>
                  <a:cubicBezTo>
                    <a:pt x="23220" y="101883"/>
                    <a:pt x="23897" y="102098"/>
                    <a:pt x="24625" y="102412"/>
                  </a:cubicBezTo>
                  <a:cubicBezTo>
                    <a:pt x="25352" y="102709"/>
                    <a:pt x="26128" y="103056"/>
                    <a:pt x="26988" y="103519"/>
                  </a:cubicBezTo>
                  <a:lnTo>
                    <a:pt x="26905" y="103519"/>
                  </a:lnTo>
                  <a:cubicBezTo>
                    <a:pt x="26492" y="103519"/>
                    <a:pt x="25467" y="103271"/>
                    <a:pt x="24740" y="103089"/>
                  </a:cubicBezTo>
                  <a:lnTo>
                    <a:pt x="24740" y="103089"/>
                  </a:lnTo>
                  <a:cubicBezTo>
                    <a:pt x="25699" y="103734"/>
                    <a:pt x="26806" y="103800"/>
                    <a:pt x="27831" y="104411"/>
                  </a:cubicBezTo>
                  <a:cubicBezTo>
                    <a:pt x="27765" y="104478"/>
                    <a:pt x="27649" y="104511"/>
                    <a:pt x="27484" y="104511"/>
                  </a:cubicBezTo>
                  <a:cubicBezTo>
                    <a:pt x="26971" y="104511"/>
                    <a:pt x="25996" y="104180"/>
                    <a:pt x="24906" y="103717"/>
                  </a:cubicBezTo>
                  <a:cubicBezTo>
                    <a:pt x="24178" y="103436"/>
                    <a:pt x="23418" y="103056"/>
                    <a:pt x="22658" y="102742"/>
                  </a:cubicBezTo>
                  <a:cubicBezTo>
                    <a:pt x="21914" y="102428"/>
                    <a:pt x="21187" y="102114"/>
                    <a:pt x="20559" y="101949"/>
                  </a:cubicBezTo>
                  <a:lnTo>
                    <a:pt x="20559" y="101949"/>
                  </a:lnTo>
                  <a:cubicBezTo>
                    <a:pt x="21038" y="102362"/>
                    <a:pt x="22162" y="102841"/>
                    <a:pt x="23022" y="103139"/>
                  </a:cubicBezTo>
                  <a:cubicBezTo>
                    <a:pt x="23864" y="103453"/>
                    <a:pt x="24393" y="103684"/>
                    <a:pt x="23650" y="103783"/>
                  </a:cubicBezTo>
                  <a:lnTo>
                    <a:pt x="23864" y="103783"/>
                  </a:lnTo>
                  <a:cubicBezTo>
                    <a:pt x="24311" y="103783"/>
                    <a:pt x="24773" y="103866"/>
                    <a:pt x="25236" y="104015"/>
                  </a:cubicBezTo>
                  <a:cubicBezTo>
                    <a:pt x="25765" y="104180"/>
                    <a:pt x="26310" y="104444"/>
                    <a:pt x="26905" y="104692"/>
                  </a:cubicBezTo>
                  <a:cubicBezTo>
                    <a:pt x="28079" y="105205"/>
                    <a:pt x="29417" y="105783"/>
                    <a:pt x="31004" y="105866"/>
                  </a:cubicBezTo>
                  <a:lnTo>
                    <a:pt x="30673" y="106229"/>
                  </a:lnTo>
                  <a:cubicBezTo>
                    <a:pt x="31169" y="106295"/>
                    <a:pt x="32193" y="106411"/>
                    <a:pt x="33053" y="106642"/>
                  </a:cubicBezTo>
                  <a:cubicBezTo>
                    <a:pt x="32474" y="106709"/>
                    <a:pt x="31913" y="106725"/>
                    <a:pt x="31334" y="106758"/>
                  </a:cubicBezTo>
                  <a:cubicBezTo>
                    <a:pt x="33863" y="106989"/>
                    <a:pt x="35895" y="108477"/>
                    <a:pt x="38292" y="108692"/>
                  </a:cubicBezTo>
                  <a:cubicBezTo>
                    <a:pt x="35846" y="108179"/>
                    <a:pt x="35598" y="107948"/>
                    <a:pt x="35730" y="107799"/>
                  </a:cubicBezTo>
                  <a:cubicBezTo>
                    <a:pt x="35846" y="107634"/>
                    <a:pt x="36308" y="107535"/>
                    <a:pt x="35333" y="107122"/>
                  </a:cubicBezTo>
                  <a:lnTo>
                    <a:pt x="35333" y="107122"/>
                  </a:lnTo>
                  <a:cubicBezTo>
                    <a:pt x="38374" y="107551"/>
                    <a:pt x="39167" y="107981"/>
                    <a:pt x="40060" y="108510"/>
                  </a:cubicBezTo>
                  <a:cubicBezTo>
                    <a:pt x="40506" y="108774"/>
                    <a:pt x="40985" y="109055"/>
                    <a:pt x="41762" y="109320"/>
                  </a:cubicBezTo>
                  <a:cubicBezTo>
                    <a:pt x="42506" y="109568"/>
                    <a:pt x="43530" y="109815"/>
                    <a:pt x="45051" y="110014"/>
                  </a:cubicBezTo>
                  <a:cubicBezTo>
                    <a:pt x="44010" y="109848"/>
                    <a:pt x="42159" y="109254"/>
                    <a:pt x="43348" y="109254"/>
                  </a:cubicBezTo>
                  <a:lnTo>
                    <a:pt x="43415" y="109254"/>
                  </a:lnTo>
                  <a:cubicBezTo>
                    <a:pt x="44687" y="109568"/>
                    <a:pt x="46356" y="109981"/>
                    <a:pt x="47116" y="110328"/>
                  </a:cubicBezTo>
                  <a:cubicBezTo>
                    <a:pt x="47976" y="110427"/>
                    <a:pt x="48488" y="110476"/>
                    <a:pt x="48752" y="110476"/>
                  </a:cubicBezTo>
                  <a:cubicBezTo>
                    <a:pt x="49893" y="110476"/>
                    <a:pt x="46869" y="109782"/>
                    <a:pt x="48422" y="109766"/>
                  </a:cubicBezTo>
                  <a:lnTo>
                    <a:pt x="48422" y="109766"/>
                  </a:lnTo>
                  <a:cubicBezTo>
                    <a:pt x="48951" y="110030"/>
                    <a:pt x="49380" y="110113"/>
                    <a:pt x="49810" y="110113"/>
                  </a:cubicBezTo>
                  <a:cubicBezTo>
                    <a:pt x="50174" y="110113"/>
                    <a:pt x="50521" y="110047"/>
                    <a:pt x="50934" y="109997"/>
                  </a:cubicBezTo>
                  <a:cubicBezTo>
                    <a:pt x="51347" y="109931"/>
                    <a:pt x="51810" y="109882"/>
                    <a:pt x="52355" y="109882"/>
                  </a:cubicBezTo>
                  <a:lnTo>
                    <a:pt x="52603" y="109882"/>
                  </a:lnTo>
                  <a:lnTo>
                    <a:pt x="52570" y="110344"/>
                  </a:lnTo>
                  <a:cubicBezTo>
                    <a:pt x="53677" y="110526"/>
                    <a:pt x="54371" y="110609"/>
                    <a:pt x="54817" y="110609"/>
                  </a:cubicBezTo>
                  <a:cubicBezTo>
                    <a:pt x="55396" y="110609"/>
                    <a:pt x="55578" y="110493"/>
                    <a:pt x="55743" y="110377"/>
                  </a:cubicBezTo>
                  <a:cubicBezTo>
                    <a:pt x="55908" y="110262"/>
                    <a:pt x="56057" y="110146"/>
                    <a:pt x="56536" y="110146"/>
                  </a:cubicBezTo>
                  <a:cubicBezTo>
                    <a:pt x="56933" y="110146"/>
                    <a:pt x="57528" y="110229"/>
                    <a:pt x="58519" y="110410"/>
                  </a:cubicBezTo>
                  <a:lnTo>
                    <a:pt x="56536" y="110823"/>
                  </a:lnTo>
                  <a:lnTo>
                    <a:pt x="58916" y="110939"/>
                  </a:lnTo>
                  <a:lnTo>
                    <a:pt x="58371" y="111402"/>
                  </a:lnTo>
                  <a:cubicBezTo>
                    <a:pt x="58817" y="111385"/>
                    <a:pt x="59197" y="111369"/>
                    <a:pt x="59544" y="111369"/>
                  </a:cubicBezTo>
                  <a:cubicBezTo>
                    <a:pt x="61296" y="111369"/>
                    <a:pt x="62188" y="111567"/>
                    <a:pt x="64270" y="111931"/>
                  </a:cubicBezTo>
                  <a:cubicBezTo>
                    <a:pt x="63841" y="111633"/>
                    <a:pt x="64320" y="111336"/>
                    <a:pt x="65609" y="111336"/>
                  </a:cubicBezTo>
                  <a:cubicBezTo>
                    <a:pt x="65973" y="111336"/>
                    <a:pt x="66402" y="111352"/>
                    <a:pt x="66914" y="111418"/>
                  </a:cubicBezTo>
                  <a:cubicBezTo>
                    <a:pt x="68402" y="111881"/>
                    <a:pt x="66006" y="111732"/>
                    <a:pt x="69179" y="112063"/>
                  </a:cubicBezTo>
                  <a:cubicBezTo>
                    <a:pt x="68765" y="112179"/>
                    <a:pt x="68352" y="112294"/>
                    <a:pt x="67840" y="112294"/>
                  </a:cubicBezTo>
                  <a:cubicBezTo>
                    <a:pt x="67394" y="112294"/>
                    <a:pt x="66898" y="112212"/>
                    <a:pt x="66286" y="111931"/>
                  </a:cubicBezTo>
                  <a:cubicBezTo>
                    <a:pt x="66121" y="112063"/>
                    <a:pt x="65543" y="112129"/>
                    <a:pt x="65394" y="112261"/>
                  </a:cubicBezTo>
                  <a:cubicBezTo>
                    <a:pt x="66981" y="112774"/>
                    <a:pt x="69476" y="112840"/>
                    <a:pt x="70616" y="112988"/>
                  </a:cubicBezTo>
                  <a:cubicBezTo>
                    <a:pt x="70187" y="112922"/>
                    <a:pt x="69658" y="112823"/>
                    <a:pt x="69393" y="112724"/>
                  </a:cubicBezTo>
                  <a:lnTo>
                    <a:pt x="74037" y="112707"/>
                  </a:lnTo>
                  <a:lnTo>
                    <a:pt x="74037" y="112707"/>
                  </a:lnTo>
                  <a:cubicBezTo>
                    <a:pt x="74731" y="112972"/>
                    <a:pt x="74153" y="113021"/>
                    <a:pt x="73574" y="113088"/>
                  </a:cubicBezTo>
                  <a:cubicBezTo>
                    <a:pt x="73839" y="113104"/>
                    <a:pt x="74103" y="113121"/>
                    <a:pt x="74351" y="113121"/>
                  </a:cubicBezTo>
                  <a:cubicBezTo>
                    <a:pt x="74467" y="113121"/>
                    <a:pt x="74583" y="113121"/>
                    <a:pt x="74682" y="113104"/>
                  </a:cubicBezTo>
                  <a:lnTo>
                    <a:pt x="75029" y="113104"/>
                  </a:lnTo>
                  <a:cubicBezTo>
                    <a:pt x="75442" y="113104"/>
                    <a:pt x="75921" y="113121"/>
                    <a:pt x="76533" y="113187"/>
                  </a:cubicBezTo>
                  <a:cubicBezTo>
                    <a:pt x="76169" y="113484"/>
                    <a:pt x="76169" y="113831"/>
                    <a:pt x="74731" y="113831"/>
                  </a:cubicBezTo>
                  <a:cubicBezTo>
                    <a:pt x="74686" y="113831"/>
                    <a:pt x="74639" y="113831"/>
                    <a:pt x="74590" y="113831"/>
                  </a:cubicBezTo>
                  <a:lnTo>
                    <a:pt x="74590" y="113831"/>
                  </a:lnTo>
                  <a:lnTo>
                    <a:pt x="78615" y="114013"/>
                  </a:lnTo>
                  <a:cubicBezTo>
                    <a:pt x="78879" y="114211"/>
                    <a:pt x="80780" y="114773"/>
                    <a:pt x="80201" y="114823"/>
                  </a:cubicBezTo>
                  <a:cubicBezTo>
                    <a:pt x="82581" y="115401"/>
                    <a:pt x="86200" y="114988"/>
                    <a:pt x="89340" y="115781"/>
                  </a:cubicBezTo>
                  <a:cubicBezTo>
                    <a:pt x="89423" y="115765"/>
                    <a:pt x="89572" y="115748"/>
                    <a:pt x="89786" y="115748"/>
                  </a:cubicBezTo>
                  <a:cubicBezTo>
                    <a:pt x="89985" y="115748"/>
                    <a:pt x="90216" y="115765"/>
                    <a:pt x="90530" y="115781"/>
                  </a:cubicBezTo>
                  <a:cubicBezTo>
                    <a:pt x="93521" y="116360"/>
                    <a:pt x="96083" y="117252"/>
                    <a:pt x="99702" y="117368"/>
                  </a:cubicBezTo>
                  <a:lnTo>
                    <a:pt x="101602" y="118392"/>
                  </a:lnTo>
                  <a:cubicBezTo>
                    <a:pt x="101867" y="118425"/>
                    <a:pt x="102065" y="118442"/>
                    <a:pt x="102197" y="118442"/>
                  </a:cubicBezTo>
                  <a:cubicBezTo>
                    <a:pt x="102710" y="118442"/>
                    <a:pt x="102330" y="118211"/>
                    <a:pt x="102016" y="117979"/>
                  </a:cubicBezTo>
                  <a:cubicBezTo>
                    <a:pt x="101685" y="117764"/>
                    <a:pt x="101421" y="117533"/>
                    <a:pt x="102181" y="117533"/>
                  </a:cubicBezTo>
                  <a:cubicBezTo>
                    <a:pt x="102495" y="117533"/>
                    <a:pt x="102974" y="117566"/>
                    <a:pt x="103685" y="117665"/>
                  </a:cubicBezTo>
                  <a:cubicBezTo>
                    <a:pt x="106973" y="118045"/>
                    <a:pt x="104792" y="118442"/>
                    <a:pt x="105916" y="118839"/>
                  </a:cubicBezTo>
                  <a:cubicBezTo>
                    <a:pt x="106312" y="118839"/>
                    <a:pt x="106808" y="118822"/>
                    <a:pt x="107353" y="118822"/>
                  </a:cubicBezTo>
                  <a:cubicBezTo>
                    <a:pt x="109023" y="118822"/>
                    <a:pt x="111237" y="118954"/>
                    <a:pt x="113418" y="119797"/>
                  </a:cubicBezTo>
                  <a:cubicBezTo>
                    <a:pt x="112410" y="119731"/>
                    <a:pt x="111650" y="119483"/>
                    <a:pt x="110708" y="119351"/>
                  </a:cubicBezTo>
                  <a:lnTo>
                    <a:pt x="110708" y="119351"/>
                  </a:lnTo>
                  <a:lnTo>
                    <a:pt x="112923" y="120161"/>
                  </a:lnTo>
                  <a:lnTo>
                    <a:pt x="112493" y="120161"/>
                  </a:lnTo>
                  <a:cubicBezTo>
                    <a:pt x="111799" y="120161"/>
                    <a:pt x="111187" y="120128"/>
                    <a:pt x="110675" y="120095"/>
                  </a:cubicBezTo>
                  <a:cubicBezTo>
                    <a:pt x="110163" y="120061"/>
                    <a:pt x="109783" y="120028"/>
                    <a:pt x="109551" y="120028"/>
                  </a:cubicBezTo>
                  <a:cubicBezTo>
                    <a:pt x="109138" y="120028"/>
                    <a:pt x="109237" y="120144"/>
                    <a:pt x="110163" y="120557"/>
                  </a:cubicBezTo>
                  <a:cubicBezTo>
                    <a:pt x="110262" y="120326"/>
                    <a:pt x="110626" y="120243"/>
                    <a:pt x="111154" y="120243"/>
                  </a:cubicBezTo>
                  <a:cubicBezTo>
                    <a:pt x="112080" y="120243"/>
                    <a:pt x="113485" y="120508"/>
                    <a:pt x="114906" y="120772"/>
                  </a:cubicBezTo>
                  <a:cubicBezTo>
                    <a:pt x="116311" y="121037"/>
                    <a:pt x="117732" y="121301"/>
                    <a:pt x="118624" y="121301"/>
                  </a:cubicBezTo>
                  <a:cubicBezTo>
                    <a:pt x="119136" y="121301"/>
                    <a:pt x="119483" y="121218"/>
                    <a:pt x="119583" y="121003"/>
                  </a:cubicBezTo>
                  <a:lnTo>
                    <a:pt x="121020" y="121582"/>
                  </a:lnTo>
                  <a:cubicBezTo>
                    <a:pt x="120591" y="121483"/>
                    <a:pt x="120508" y="121549"/>
                    <a:pt x="120095" y="121450"/>
                  </a:cubicBezTo>
                  <a:lnTo>
                    <a:pt x="120095" y="121450"/>
                  </a:lnTo>
                  <a:cubicBezTo>
                    <a:pt x="120905" y="121797"/>
                    <a:pt x="121450" y="121912"/>
                    <a:pt x="121896" y="121912"/>
                  </a:cubicBezTo>
                  <a:cubicBezTo>
                    <a:pt x="122243" y="121912"/>
                    <a:pt x="122541" y="121846"/>
                    <a:pt x="122871" y="121780"/>
                  </a:cubicBezTo>
                  <a:cubicBezTo>
                    <a:pt x="123185" y="121714"/>
                    <a:pt x="123549" y="121648"/>
                    <a:pt x="124012" y="121648"/>
                  </a:cubicBezTo>
                  <a:cubicBezTo>
                    <a:pt x="124540" y="121648"/>
                    <a:pt x="125218" y="121731"/>
                    <a:pt x="126160" y="121978"/>
                  </a:cubicBezTo>
                  <a:cubicBezTo>
                    <a:pt x="127383" y="122342"/>
                    <a:pt x="128226" y="122706"/>
                    <a:pt x="127532" y="122706"/>
                  </a:cubicBezTo>
                  <a:lnTo>
                    <a:pt x="127399" y="122706"/>
                  </a:lnTo>
                  <a:lnTo>
                    <a:pt x="130391" y="123036"/>
                  </a:lnTo>
                  <a:cubicBezTo>
                    <a:pt x="130969" y="123168"/>
                    <a:pt x="131035" y="123301"/>
                    <a:pt x="130738" y="123301"/>
                  </a:cubicBezTo>
                  <a:cubicBezTo>
                    <a:pt x="130688" y="123301"/>
                    <a:pt x="130605" y="123284"/>
                    <a:pt x="130523" y="123284"/>
                  </a:cubicBezTo>
                  <a:cubicBezTo>
                    <a:pt x="131894" y="123548"/>
                    <a:pt x="133266" y="123813"/>
                    <a:pt x="134654" y="124061"/>
                  </a:cubicBezTo>
                  <a:lnTo>
                    <a:pt x="134605" y="124094"/>
                  </a:lnTo>
                  <a:cubicBezTo>
                    <a:pt x="135233" y="124028"/>
                    <a:pt x="136555" y="124011"/>
                    <a:pt x="137332" y="124011"/>
                  </a:cubicBezTo>
                  <a:lnTo>
                    <a:pt x="137530" y="124011"/>
                  </a:lnTo>
                  <a:cubicBezTo>
                    <a:pt x="137976" y="124160"/>
                    <a:pt x="137976" y="124209"/>
                    <a:pt x="137827" y="124209"/>
                  </a:cubicBezTo>
                  <a:cubicBezTo>
                    <a:pt x="137761" y="124209"/>
                    <a:pt x="137679" y="124193"/>
                    <a:pt x="137579" y="124193"/>
                  </a:cubicBezTo>
                  <a:cubicBezTo>
                    <a:pt x="137480" y="124176"/>
                    <a:pt x="137381" y="124176"/>
                    <a:pt x="137315" y="124176"/>
                  </a:cubicBezTo>
                  <a:cubicBezTo>
                    <a:pt x="137199" y="124176"/>
                    <a:pt x="137133" y="124193"/>
                    <a:pt x="137199" y="124243"/>
                  </a:cubicBezTo>
                  <a:cubicBezTo>
                    <a:pt x="138059" y="124309"/>
                    <a:pt x="138901" y="124358"/>
                    <a:pt x="139761" y="124408"/>
                  </a:cubicBezTo>
                  <a:cubicBezTo>
                    <a:pt x="140257" y="124656"/>
                    <a:pt x="139926" y="124788"/>
                    <a:pt x="139265" y="124788"/>
                  </a:cubicBezTo>
                  <a:cubicBezTo>
                    <a:pt x="138637" y="124788"/>
                    <a:pt x="137695" y="124672"/>
                    <a:pt x="136869" y="124490"/>
                  </a:cubicBezTo>
                  <a:lnTo>
                    <a:pt x="136869" y="124490"/>
                  </a:lnTo>
                  <a:cubicBezTo>
                    <a:pt x="137926" y="125350"/>
                    <a:pt x="138472" y="125366"/>
                    <a:pt x="139348" y="125366"/>
                  </a:cubicBezTo>
                  <a:cubicBezTo>
                    <a:pt x="140240" y="125383"/>
                    <a:pt x="141480" y="125383"/>
                    <a:pt x="143991" y="126126"/>
                  </a:cubicBezTo>
                  <a:cubicBezTo>
                    <a:pt x="143182" y="126093"/>
                    <a:pt x="142372" y="125994"/>
                    <a:pt x="141562" y="125928"/>
                  </a:cubicBezTo>
                  <a:lnTo>
                    <a:pt x="141562" y="125928"/>
                  </a:lnTo>
                  <a:cubicBezTo>
                    <a:pt x="142289" y="126407"/>
                    <a:pt x="143132" y="126688"/>
                    <a:pt x="144140" y="126887"/>
                  </a:cubicBezTo>
                  <a:cubicBezTo>
                    <a:pt x="145132" y="127118"/>
                    <a:pt x="146289" y="127316"/>
                    <a:pt x="147677" y="127680"/>
                  </a:cubicBezTo>
                  <a:cubicBezTo>
                    <a:pt x="147346" y="127515"/>
                    <a:pt x="145991" y="127102"/>
                    <a:pt x="145082" y="126672"/>
                  </a:cubicBezTo>
                  <a:cubicBezTo>
                    <a:pt x="144206" y="126259"/>
                    <a:pt x="143744" y="125895"/>
                    <a:pt x="144983" y="125895"/>
                  </a:cubicBezTo>
                  <a:lnTo>
                    <a:pt x="145115" y="125895"/>
                  </a:lnTo>
                  <a:cubicBezTo>
                    <a:pt x="145710" y="126060"/>
                    <a:pt x="146470" y="126193"/>
                    <a:pt x="147511" y="126193"/>
                  </a:cubicBezTo>
                  <a:cubicBezTo>
                    <a:pt x="147792" y="126193"/>
                    <a:pt x="148106" y="126176"/>
                    <a:pt x="148437" y="126160"/>
                  </a:cubicBezTo>
                  <a:lnTo>
                    <a:pt x="148437" y="126160"/>
                  </a:lnTo>
                  <a:cubicBezTo>
                    <a:pt x="148404" y="126622"/>
                    <a:pt x="149891" y="126639"/>
                    <a:pt x="151759" y="126738"/>
                  </a:cubicBezTo>
                  <a:lnTo>
                    <a:pt x="151593" y="127333"/>
                  </a:lnTo>
                  <a:cubicBezTo>
                    <a:pt x="153643" y="127234"/>
                    <a:pt x="153477" y="126953"/>
                    <a:pt x="154667" y="126672"/>
                  </a:cubicBezTo>
                  <a:cubicBezTo>
                    <a:pt x="156915" y="126754"/>
                    <a:pt x="157394" y="127168"/>
                    <a:pt x="157956" y="127548"/>
                  </a:cubicBezTo>
                  <a:cubicBezTo>
                    <a:pt x="159790" y="127515"/>
                    <a:pt x="159146" y="127349"/>
                    <a:pt x="158584" y="127168"/>
                  </a:cubicBezTo>
                  <a:cubicBezTo>
                    <a:pt x="158022" y="126969"/>
                    <a:pt x="157559" y="126771"/>
                    <a:pt x="159691" y="126589"/>
                  </a:cubicBezTo>
                  <a:cubicBezTo>
                    <a:pt x="160451" y="126573"/>
                    <a:pt x="161145" y="126540"/>
                    <a:pt x="161823" y="126474"/>
                  </a:cubicBezTo>
                  <a:cubicBezTo>
                    <a:pt x="162501" y="126407"/>
                    <a:pt x="163145" y="126275"/>
                    <a:pt x="163806" y="126143"/>
                  </a:cubicBezTo>
                  <a:cubicBezTo>
                    <a:pt x="164484" y="126027"/>
                    <a:pt x="165161" y="125829"/>
                    <a:pt x="165872" y="125598"/>
                  </a:cubicBezTo>
                  <a:cubicBezTo>
                    <a:pt x="166599" y="125383"/>
                    <a:pt x="167376" y="125151"/>
                    <a:pt x="168218" y="124837"/>
                  </a:cubicBezTo>
                  <a:cubicBezTo>
                    <a:pt x="168582" y="124771"/>
                    <a:pt x="168813" y="124755"/>
                    <a:pt x="168946" y="124755"/>
                  </a:cubicBezTo>
                  <a:cubicBezTo>
                    <a:pt x="169260" y="124755"/>
                    <a:pt x="169061" y="124871"/>
                    <a:pt x="168846" y="125003"/>
                  </a:cubicBezTo>
                  <a:cubicBezTo>
                    <a:pt x="168648" y="125135"/>
                    <a:pt x="168433" y="125267"/>
                    <a:pt x="168714" y="125267"/>
                  </a:cubicBezTo>
                  <a:lnTo>
                    <a:pt x="168747" y="125267"/>
                  </a:lnTo>
                  <a:cubicBezTo>
                    <a:pt x="169293" y="124937"/>
                    <a:pt x="169855" y="124623"/>
                    <a:pt x="170400" y="124276"/>
                  </a:cubicBezTo>
                  <a:cubicBezTo>
                    <a:pt x="170499" y="124259"/>
                    <a:pt x="170582" y="124243"/>
                    <a:pt x="170631" y="124243"/>
                  </a:cubicBezTo>
                  <a:cubicBezTo>
                    <a:pt x="170797" y="124243"/>
                    <a:pt x="170730" y="124358"/>
                    <a:pt x="170697" y="124441"/>
                  </a:cubicBezTo>
                  <a:cubicBezTo>
                    <a:pt x="172119" y="123780"/>
                    <a:pt x="170631" y="123846"/>
                    <a:pt x="172879" y="122871"/>
                  </a:cubicBezTo>
                  <a:cubicBezTo>
                    <a:pt x="173061" y="122441"/>
                    <a:pt x="174300" y="122243"/>
                    <a:pt x="175820" y="121846"/>
                  </a:cubicBezTo>
                  <a:cubicBezTo>
                    <a:pt x="177324" y="121450"/>
                    <a:pt x="179093" y="120822"/>
                    <a:pt x="180216" y="119781"/>
                  </a:cubicBezTo>
                  <a:cubicBezTo>
                    <a:pt x="180315" y="119764"/>
                    <a:pt x="180382" y="119747"/>
                    <a:pt x="180431" y="119747"/>
                  </a:cubicBezTo>
                  <a:cubicBezTo>
                    <a:pt x="180762" y="119747"/>
                    <a:pt x="180134" y="120293"/>
                    <a:pt x="180398" y="120392"/>
                  </a:cubicBezTo>
                  <a:cubicBezTo>
                    <a:pt x="182100" y="119186"/>
                    <a:pt x="182794" y="118657"/>
                    <a:pt x="183422" y="118161"/>
                  </a:cubicBezTo>
                  <a:cubicBezTo>
                    <a:pt x="184034" y="117649"/>
                    <a:pt x="184563" y="117186"/>
                    <a:pt x="185786" y="115996"/>
                  </a:cubicBezTo>
                  <a:cubicBezTo>
                    <a:pt x="186645" y="115583"/>
                    <a:pt x="187521" y="115170"/>
                    <a:pt x="188364" y="114740"/>
                  </a:cubicBezTo>
                  <a:lnTo>
                    <a:pt x="188364" y="114740"/>
                  </a:lnTo>
                  <a:cubicBezTo>
                    <a:pt x="188050" y="114872"/>
                    <a:pt x="187835" y="114922"/>
                    <a:pt x="187703" y="114922"/>
                  </a:cubicBezTo>
                  <a:cubicBezTo>
                    <a:pt x="186992" y="114922"/>
                    <a:pt x="188545" y="113319"/>
                    <a:pt x="189884" y="111865"/>
                  </a:cubicBezTo>
                  <a:lnTo>
                    <a:pt x="189884" y="111865"/>
                  </a:lnTo>
                  <a:cubicBezTo>
                    <a:pt x="189768" y="111914"/>
                    <a:pt x="189669" y="111947"/>
                    <a:pt x="189570" y="111980"/>
                  </a:cubicBezTo>
                  <a:cubicBezTo>
                    <a:pt x="189785" y="111815"/>
                    <a:pt x="190000" y="111666"/>
                    <a:pt x="190198" y="111501"/>
                  </a:cubicBezTo>
                  <a:lnTo>
                    <a:pt x="190198" y="111501"/>
                  </a:lnTo>
                  <a:cubicBezTo>
                    <a:pt x="190099" y="111633"/>
                    <a:pt x="190000" y="111749"/>
                    <a:pt x="189884" y="111865"/>
                  </a:cubicBezTo>
                  <a:cubicBezTo>
                    <a:pt x="190016" y="111815"/>
                    <a:pt x="190148" y="111765"/>
                    <a:pt x="190297" y="111716"/>
                  </a:cubicBezTo>
                  <a:lnTo>
                    <a:pt x="190297" y="111716"/>
                  </a:lnTo>
                  <a:cubicBezTo>
                    <a:pt x="189785" y="112559"/>
                    <a:pt x="189322" y="113385"/>
                    <a:pt x="189686" y="113567"/>
                  </a:cubicBezTo>
                  <a:cubicBezTo>
                    <a:pt x="189851" y="113368"/>
                    <a:pt x="190181" y="113054"/>
                    <a:pt x="190578" y="112724"/>
                  </a:cubicBezTo>
                  <a:lnTo>
                    <a:pt x="190578" y="112724"/>
                  </a:lnTo>
                  <a:cubicBezTo>
                    <a:pt x="190462" y="112939"/>
                    <a:pt x="190380" y="113104"/>
                    <a:pt x="190495" y="113104"/>
                  </a:cubicBezTo>
                  <a:cubicBezTo>
                    <a:pt x="190495" y="113104"/>
                    <a:pt x="190495" y="113088"/>
                    <a:pt x="190512" y="113088"/>
                  </a:cubicBezTo>
                  <a:cubicBezTo>
                    <a:pt x="190644" y="113071"/>
                    <a:pt x="190876" y="112740"/>
                    <a:pt x="191272" y="112228"/>
                  </a:cubicBezTo>
                  <a:lnTo>
                    <a:pt x="192363" y="112261"/>
                  </a:lnTo>
                  <a:lnTo>
                    <a:pt x="192363" y="111914"/>
                  </a:lnTo>
                  <a:cubicBezTo>
                    <a:pt x="193057" y="111485"/>
                    <a:pt x="193735" y="111022"/>
                    <a:pt x="194412" y="110559"/>
                  </a:cubicBezTo>
                  <a:cubicBezTo>
                    <a:pt x="195106" y="110113"/>
                    <a:pt x="195767" y="109617"/>
                    <a:pt x="196428" y="109138"/>
                  </a:cubicBezTo>
                  <a:cubicBezTo>
                    <a:pt x="196990" y="108444"/>
                    <a:pt x="197502" y="107733"/>
                    <a:pt x="197998" y="107006"/>
                  </a:cubicBezTo>
                  <a:cubicBezTo>
                    <a:pt x="198246" y="106642"/>
                    <a:pt x="198511" y="106279"/>
                    <a:pt x="198758" y="105899"/>
                  </a:cubicBezTo>
                  <a:cubicBezTo>
                    <a:pt x="199023" y="105519"/>
                    <a:pt x="199287" y="105139"/>
                    <a:pt x="199552" y="104742"/>
                  </a:cubicBezTo>
                  <a:cubicBezTo>
                    <a:pt x="200659" y="103172"/>
                    <a:pt x="201898" y="101404"/>
                    <a:pt x="203617" y="99288"/>
                  </a:cubicBezTo>
                  <a:lnTo>
                    <a:pt x="203617" y="99288"/>
                  </a:lnTo>
                  <a:cubicBezTo>
                    <a:pt x="203088" y="100627"/>
                    <a:pt x="204030" y="100049"/>
                    <a:pt x="204427" y="100511"/>
                  </a:cubicBezTo>
                  <a:cubicBezTo>
                    <a:pt x="202973" y="101189"/>
                    <a:pt x="201766" y="103767"/>
                    <a:pt x="199634" y="105651"/>
                  </a:cubicBezTo>
                  <a:cubicBezTo>
                    <a:pt x="200080" y="105271"/>
                    <a:pt x="200328" y="105139"/>
                    <a:pt x="200444" y="105139"/>
                  </a:cubicBezTo>
                  <a:cubicBezTo>
                    <a:pt x="200576" y="105139"/>
                    <a:pt x="200510" y="105353"/>
                    <a:pt x="200394" y="105535"/>
                  </a:cubicBezTo>
                  <a:lnTo>
                    <a:pt x="201221" y="104527"/>
                  </a:lnTo>
                  <a:lnTo>
                    <a:pt x="202031" y="103503"/>
                  </a:lnTo>
                  <a:lnTo>
                    <a:pt x="202824" y="102478"/>
                  </a:lnTo>
                  <a:lnTo>
                    <a:pt x="203584" y="101437"/>
                  </a:lnTo>
                  <a:cubicBezTo>
                    <a:pt x="203634" y="101503"/>
                    <a:pt x="203683" y="101536"/>
                    <a:pt x="203766" y="101536"/>
                  </a:cubicBezTo>
                  <a:cubicBezTo>
                    <a:pt x="204112" y="101536"/>
                    <a:pt x="204789" y="100761"/>
                    <a:pt x="205630" y="100002"/>
                  </a:cubicBezTo>
                  <a:lnTo>
                    <a:pt x="205630" y="100002"/>
                  </a:lnTo>
                  <a:cubicBezTo>
                    <a:pt x="205613" y="100016"/>
                    <a:pt x="205583" y="100016"/>
                    <a:pt x="205567" y="100016"/>
                  </a:cubicBezTo>
                  <a:cubicBezTo>
                    <a:pt x="204989" y="100016"/>
                    <a:pt x="205484" y="99206"/>
                    <a:pt x="206278" y="98181"/>
                  </a:cubicBezTo>
                  <a:cubicBezTo>
                    <a:pt x="206658" y="97636"/>
                    <a:pt x="207137" y="97024"/>
                    <a:pt x="207583" y="96446"/>
                  </a:cubicBezTo>
                  <a:cubicBezTo>
                    <a:pt x="208013" y="95851"/>
                    <a:pt x="208410" y="95273"/>
                    <a:pt x="208657" y="94826"/>
                  </a:cubicBezTo>
                  <a:cubicBezTo>
                    <a:pt x="208839" y="94876"/>
                    <a:pt x="208905" y="95041"/>
                    <a:pt x="208740" y="95454"/>
                  </a:cubicBezTo>
                  <a:cubicBezTo>
                    <a:pt x="208558" y="95868"/>
                    <a:pt x="208145" y="96512"/>
                    <a:pt x="207302" y="97471"/>
                  </a:cubicBezTo>
                  <a:cubicBezTo>
                    <a:pt x="208492" y="96611"/>
                    <a:pt x="208806" y="95702"/>
                    <a:pt x="209137" y="94810"/>
                  </a:cubicBezTo>
                  <a:cubicBezTo>
                    <a:pt x="209451" y="93917"/>
                    <a:pt x="209699" y="92992"/>
                    <a:pt x="210756" y="92067"/>
                  </a:cubicBezTo>
                  <a:lnTo>
                    <a:pt x="210756" y="92067"/>
                  </a:lnTo>
                  <a:cubicBezTo>
                    <a:pt x="210409" y="92579"/>
                    <a:pt x="210178" y="92810"/>
                    <a:pt x="210161" y="93108"/>
                  </a:cubicBezTo>
                  <a:cubicBezTo>
                    <a:pt x="210310" y="92777"/>
                    <a:pt x="210574" y="92348"/>
                    <a:pt x="210872" y="91918"/>
                  </a:cubicBezTo>
                  <a:cubicBezTo>
                    <a:pt x="211153" y="91472"/>
                    <a:pt x="211467" y="91025"/>
                    <a:pt x="211764" y="90645"/>
                  </a:cubicBezTo>
                  <a:cubicBezTo>
                    <a:pt x="212194" y="90067"/>
                    <a:pt x="212574" y="89637"/>
                    <a:pt x="212690" y="89637"/>
                  </a:cubicBezTo>
                  <a:cubicBezTo>
                    <a:pt x="212723" y="89637"/>
                    <a:pt x="212739" y="89687"/>
                    <a:pt x="212706" y="89803"/>
                  </a:cubicBezTo>
                  <a:lnTo>
                    <a:pt x="212376" y="90315"/>
                  </a:lnTo>
                  <a:lnTo>
                    <a:pt x="212376" y="90315"/>
                  </a:lnTo>
                  <a:cubicBezTo>
                    <a:pt x="213549" y="88613"/>
                    <a:pt x="215235" y="85935"/>
                    <a:pt x="216375" y="83457"/>
                  </a:cubicBezTo>
                  <a:cubicBezTo>
                    <a:pt x="216673" y="82862"/>
                    <a:pt x="216920" y="82250"/>
                    <a:pt x="217152" y="81688"/>
                  </a:cubicBezTo>
                  <a:cubicBezTo>
                    <a:pt x="217367" y="81126"/>
                    <a:pt x="217581" y="80631"/>
                    <a:pt x="217714" y="80168"/>
                  </a:cubicBezTo>
                  <a:cubicBezTo>
                    <a:pt x="217995" y="79259"/>
                    <a:pt x="218127" y="78598"/>
                    <a:pt x="217995" y="78383"/>
                  </a:cubicBezTo>
                  <a:lnTo>
                    <a:pt x="217995" y="78383"/>
                  </a:lnTo>
                  <a:cubicBezTo>
                    <a:pt x="218110" y="78383"/>
                    <a:pt x="218672" y="79276"/>
                    <a:pt x="218705" y="79573"/>
                  </a:cubicBezTo>
                  <a:cubicBezTo>
                    <a:pt x="218854" y="77755"/>
                    <a:pt x="218920" y="75954"/>
                    <a:pt x="218904" y="74153"/>
                  </a:cubicBezTo>
                  <a:cubicBezTo>
                    <a:pt x="219184" y="73442"/>
                    <a:pt x="219432" y="72715"/>
                    <a:pt x="219680" y="71988"/>
                  </a:cubicBezTo>
                  <a:lnTo>
                    <a:pt x="220358" y="71988"/>
                  </a:lnTo>
                  <a:cubicBezTo>
                    <a:pt x="220639" y="72037"/>
                    <a:pt x="220870" y="72153"/>
                    <a:pt x="221002" y="72467"/>
                  </a:cubicBezTo>
                  <a:cubicBezTo>
                    <a:pt x="221135" y="72781"/>
                    <a:pt x="221151" y="73310"/>
                    <a:pt x="220936" y="74169"/>
                  </a:cubicBezTo>
                  <a:cubicBezTo>
                    <a:pt x="221168" y="73706"/>
                    <a:pt x="221399" y="73211"/>
                    <a:pt x="221630" y="72550"/>
                  </a:cubicBezTo>
                  <a:cubicBezTo>
                    <a:pt x="221845" y="71888"/>
                    <a:pt x="222110" y="71079"/>
                    <a:pt x="222258" y="70038"/>
                  </a:cubicBezTo>
                  <a:lnTo>
                    <a:pt x="222258" y="70038"/>
                  </a:lnTo>
                  <a:cubicBezTo>
                    <a:pt x="222077" y="70451"/>
                    <a:pt x="221515" y="70880"/>
                    <a:pt x="221201" y="70880"/>
                  </a:cubicBezTo>
                  <a:cubicBezTo>
                    <a:pt x="221035" y="70880"/>
                    <a:pt x="220953" y="70748"/>
                    <a:pt x="221019" y="70451"/>
                  </a:cubicBezTo>
                  <a:cubicBezTo>
                    <a:pt x="222440" y="68269"/>
                    <a:pt x="221944" y="68881"/>
                    <a:pt x="223266" y="66104"/>
                  </a:cubicBezTo>
                  <a:lnTo>
                    <a:pt x="223266" y="66104"/>
                  </a:lnTo>
                  <a:cubicBezTo>
                    <a:pt x="223184" y="66253"/>
                    <a:pt x="223085" y="66319"/>
                    <a:pt x="223002" y="66319"/>
                  </a:cubicBezTo>
                  <a:cubicBezTo>
                    <a:pt x="222622" y="66319"/>
                    <a:pt x="222225" y="65245"/>
                    <a:pt x="222473" y="64055"/>
                  </a:cubicBezTo>
                  <a:lnTo>
                    <a:pt x="222473" y="64055"/>
                  </a:lnTo>
                  <a:cubicBezTo>
                    <a:pt x="222572" y="64320"/>
                    <a:pt x="223465" y="64171"/>
                    <a:pt x="223547" y="64667"/>
                  </a:cubicBezTo>
                  <a:cubicBezTo>
                    <a:pt x="223498" y="64006"/>
                    <a:pt x="223481" y="63345"/>
                    <a:pt x="223399" y="62684"/>
                  </a:cubicBezTo>
                  <a:lnTo>
                    <a:pt x="223200" y="60816"/>
                  </a:lnTo>
                  <a:lnTo>
                    <a:pt x="223200" y="60816"/>
                  </a:lnTo>
                  <a:cubicBezTo>
                    <a:pt x="223233" y="61031"/>
                    <a:pt x="223333" y="61114"/>
                    <a:pt x="223465" y="61114"/>
                  </a:cubicBezTo>
                  <a:cubicBezTo>
                    <a:pt x="223762" y="61114"/>
                    <a:pt x="224208" y="60634"/>
                    <a:pt x="224473" y="60089"/>
                  </a:cubicBezTo>
                  <a:lnTo>
                    <a:pt x="224473" y="60089"/>
                  </a:lnTo>
                  <a:cubicBezTo>
                    <a:pt x="224456" y="60106"/>
                    <a:pt x="224440" y="60106"/>
                    <a:pt x="224440" y="60106"/>
                  </a:cubicBezTo>
                  <a:cubicBezTo>
                    <a:pt x="224357" y="60106"/>
                    <a:pt x="224456" y="59312"/>
                    <a:pt x="224572" y="58354"/>
                  </a:cubicBezTo>
                  <a:cubicBezTo>
                    <a:pt x="224704" y="57296"/>
                    <a:pt x="224787" y="56057"/>
                    <a:pt x="224787" y="55511"/>
                  </a:cubicBezTo>
                  <a:lnTo>
                    <a:pt x="224787" y="55511"/>
                  </a:lnTo>
                  <a:lnTo>
                    <a:pt x="224423" y="57197"/>
                  </a:lnTo>
                  <a:cubicBezTo>
                    <a:pt x="224688" y="54933"/>
                    <a:pt x="224274" y="53793"/>
                    <a:pt x="223911" y="52685"/>
                  </a:cubicBezTo>
                  <a:cubicBezTo>
                    <a:pt x="223481" y="51562"/>
                    <a:pt x="223118" y="50487"/>
                    <a:pt x="222969" y="48289"/>
                  </a:cubicBezTo>
                  <a:lnTo>
                    <a:pt x="222969" y="48289"/>
                  </a:lnTo>
                  <a:cubicBezTo>
                    <a:pt x="223085" y="48521"/>
                    <a:pt x="223415" y="48818"/>
                    <a:pt x="223729" y="48818"/>
                  </a:cubicBezTo>
                  <a:cubicBezTo>
                    <a:pt x="224076" y="48818"/>
                    <a:pt x="224407" y="48455"/>
                    <a:pt x="224390" y="47232"/>
                  </a:cubicBezTo>
                  <a:cubicBezTo>
                    <a:pt x="224208" y="46984"/>
                    <a:pt x="223944" y="46587"/>
                    <a:pt x="223597" y="46075"/>
                  </a:cubicBezTo>
                  <a:cubicBezTo>
                    <a:pt x="223266" y="45563"/>
                    <a:pt x="222870" y="44951"/>
                    <a:pt x="222407" y="44241"/>
                  </a:cubicBezTo>
                  <a:cubicBezTo>
                    <a:pt x="222357" y="44141"/>
                    <a:pt x="222291" y="44042"/>
                    <a:pt x="222225" y="43943"/>
                  </a:cubicBezTo>
                  <a:cubicBezTo>
                    <a:pt x="222143" y="43447"/>
                    <a:pt x="222077" y="42935"/>
                    <a:pt x="221977" y="42423"/>
                  </a:cubicBezTo>
                  <a:cubicBezTo>
                    <a:pt x="221779" y="41365"/>
                    <a:pt x="221531" y="40241"/>
                    <a:pt x="221250" y="39085"/>
                  </a:cubicBezTo>
                  <a:lnTo>
                    <a:pt x="221250" y="39085"/>
                  </a:lnTo>
                  <a:cubicBezTo>
                    <a:pt x="221399" y="39332"/>
                    <a:pt x="221564" y="39597"/>
                    <a:pt x="221713" y="39845"/>
                  </a:cubicBezTo>
                  <a:cubicBezTo>
                    <a:pt x="222225" y="40721"/>
                    <a:pt x="222738" y="41613"/>
                    <a:pt x="223167" y="42505"/>
                  </a:cubicBezTo>
                  <a:cubicBezTo>
                    <a:pt x="223580" y="43381"/>
                    <a:pt x="223977" y="44224"/>
                    <a:pt x="224241" y="44935"/>
                  </a:cubicBezTo>
                  <a:cubicBezTo>
                    <a:pt x="224225" y="43200"/>
                    <a:pt x="224539" y="44406"/>
                    <a:pt x="224093" y="41861"/>
                  </a:cubicBezTo>
                  <a:cubicBezTo>
                    <a:pt x="224109" y="41696"/>
                    <a:pt x="224142" y="41630"/>
                    <a:pt x="224175" y="41630"/>
                  </a:cubicBezTo>
                  <a:cubicBezTo>
                    <a:pt x="224258" y="41630"/>
                    <a:pt x="224390" y="41894"/>
                    <a:pt x="224489" y="42258"/>
                  </a:cubicBezTo>
                  <a:cubicBezTo>
                    <a:pt x="224671" y="42803"/>
                    <a:pt x="224836" y="43563"/>
                    <a:pt x="224902" y="43943"/>
                  </a:cubicBezTo>
                  <a:cubicBezTo>
                    <a:pt x="224655" y="41927"/>
                    <a:pt x="224308" y="39944"/>
                    <a:pt x="223894" y="37977"/>
                  </a:cubicBezTo>
                  <a:cubicBezTo>
                    <a:pt x="223861" y="37994"/>
                    <a:pt x="223845" y="38010"/>
                    <a:pt x="223812" y="38010"/>
                  </a:cubicBezTo>
                  <a:cubicBezTo>
                    <a:pt x="223531" y="38010"/>
                    <a:pt x="223151" y="37019"/>
                    <a:pt x="222738" y="36044"/>
                  </a:cubicBezTo>
                  <a:cubicBezTo>
                    <a:pt x="222324" y="35069"/>
                    <a:pt x="221895" y="34094"/>
                    <a:pt x="221663" y="34094"/>
                  </a:cubicBezTo>
                  <a:cubicBezTo>
                    <a:pt x="221630" y="34094"/>
                    <a:pt x="221614" y="34094"/>
                    <a:pt x="221597" y="34110"/>
                  </a:cubicBezTo>
                  <a:cubicBezTo>
                    <a:pt x="222440" y="36093"/>
                    <a:pt x="223200" y="38126"/>
                    <a:pt x="223878" y="40192"/>
                  </a:cubicBezTo>
                  <a:cubicBezTo>
                    <a:pt x="223861" y="40208"/>
                    <a:pt x="223828" y="40225"/>
                    <a:pt x="223795" y="40225"/>
                  </a:cubicBezTo>
                  <a:cubicBezTo>
                    <a:pt x="223481" y="40225"/>
                    <a:pt x="222886" y="39432"/>
                    <a:pt x="222258" y="38209"/>
                  </a:cubicBezTo>
                  <a:cubicBezTo>
                    <a:pt x="221548" y="36854"/>
                    <a:pt x="220754" y="34986"/>
                    <a:pt x="220176" y="33003"/>
                  </a:cubicBezTo>
                  <a:cubicBezTo>
                    <a:pt x="220143" y="32722"/>
                    <a:pt x="220226" y="32606"/>
                    <a:pt x="220374" y="32606"/>
                  </a:cubicBezTo>
                  <a:cubicBezTo>
                    <a:pt x="220556" y="32606"/>
                    <a:pt x="220821" y="32788"/>
                    <a:pt x="221068" y="32953"/>
                  </a:cubicBezTo>
                  <a:cubicBezTo>
                    <a:pt x="221316" y="33119"/>
                    <a:pt x="221548" y="33300"/>
                    <a:pt x="221647" y="33300"/>
                  </a:cubicBezTo>
                  <a:cubicBezTo>
                    <a:pt x="221647" y="33300"/>
                    <a:pt x="221663" y="33300"/>
                    <a:pt x="221663" y="33284"/>
                  </a:cubicBezTo>
                  <a:cubicBezTo>
                    <a:pt x="221482" y="33053"/>
                    <a:pt x="221085" y="32144"/>
                    <a:pt x="220721" y="31235"/>
                  </a:cubicBezTo>
                  <a:cubicBezTo>
                    <a:pt x="220341" y="30326"/>
                    <a:pt x="220011" y="29433"/>
                    <a:pt x="220011" y="29235"/>
                  </a:cubicBezTo>
                  <a:lnTo>
                    <a:pt x="220011" y="29235"/>
                  </a:lnTo>
                  <a:cubicBezTo>
                    <a:pt x="220341" y="29747"/>
                    <a:pt x="220622" y="30276"/>
                    <a:pt x="220936" y="30805"/>
                  </a:cubicBezTo>
                  <a:cubicBezTo>
                    <a:pt x="220391" y="28508"/>
                    <a:pt x="218854" y="27500"/>
                    <a:pt x="218325" y="24707"/>
                  </a:cubicBezTo>
                  <a:cubicBezTo>
                    <a:pt x="217995" y="23798"/>
                    <a:pt x="217895" y="21716"/>
                    <a:pt x="217466" y="21716"/>
                  </a:cubicBezTo>
                  <a:cubicBezTo>
                    <a:pt x="217482" y="22773"/>
                    <a:pt x="216772" y="23600"/>
                    <a:pt x="216028" y="23947"/>
                  </a:cubicBezTo>
                  <a:cubicBezTo>
                    <a:pt x="215582" y="22972"/>
                    <a:pt x="215103" y="21997"/>
                    <a:pt x="214623" y="21022"/>
                  </a:cubicBezTo>
                  <a:lnTo>
                    <a:pt x="214623" y="21022"/>
                  </a:lnTo>
                  <a:lnTo>
                    <a:pt x="214904" y="21038"/>
                  </a:lnTo>
                  <a:lnTo>
                    <a:pt x="214623" y="20476"/>
                  </a:lnTo>
                  <a:lnTo>
                    <a:pt x="214408" y="20609"/>
                  </a:lnTo>
                  <a:cubicBezTo>
                    <a:pt x="213913" y="19634"/>
                    <a:pt x="213384" y="18659"/>
                    <a:pt x="212839" y="17700"/>
                  </a:cubicBezTo>
                  <a:cubicBezTo>
                    <a:pt x="212872" y="17634"/>
                    <a:pt x="212921" y="17601"/>
                    <a:pt x="213004" y="17601"/>
                  </a:cubicBezTo>
                  <a:cubicBezTo>
                    <a:pt x="213202" y="17601"/>
                    <a:pt x="213533" y="17799"/>
                    <a:pt x="213863" y="18014"/>
                  </a:cubicBezTo>
                  <a:cubicBezTo>
                    <a:pt x="214227" y="18245"/>
                    <a:pt x="214574" y="18510"/>
                    <a:pt x="214789" y="18510"/>
                  </a:cubicBezTo>
                  <a:cubicBezTo>
                    <a:pt x="214904" y="18510"/>
                    <a:pt x="214970" y="18394"/>
                    <a:pt x="214937" y="18113"/>
                  </a:cubicBezTo>
                  <a:lnTo>
                    <a:pt x="214921" y="18113"/>
                  </a:lnTo>
                  <a:cubicBezTo>
                    <a:pt x="214739" y="18113"/>
                    <a:pt x="214128" y="17469"/>
                    <a:pt x="213896" y="17204"/>
                  </a:cubicBezTo>
                  <a:cubicBezTo>
                    <a:pt x="213500" y="16246"/>
                    <a:pt x="214590" y="17287"/>
                    <a:pt x="213367" y="15419"/>
                  </a:cubicBezTo>
                  <a:cubicBezTo>
                    <a:pt x="213119" y="15419"/>
                    <a:pt x="212756" y="14940"/>
                    <a:pt x="212425" y="14477"/>
                  </a:cubicBezTo>
                  <a:cubicBezTo>
                    <a:pt x="212111" y="13998"/>
                    <a:pt x="211847" y="13519"/>
                    <a:pt x="211830" y="13519"/>
                  </a:cubicBezTo>
                  <a:lnTo>
                    <a:pt x="211830" y="13519"/>
                  </a:lnTo>
                  <a:cubicBezTo>
                    <a:pt x="211797" y="13519"/>
                    <a:pt x="211946" y="13866"/>
                    <a:pt x="212359" y="14808"/>
                  </a:cubicBezTo>
                  <a:cubicBezTo>
                    <a:pt x="211698" y="13949"/>
                    <a:pt x="211401" y="13469"/>
                    <a:pt x="211087" y="12924"/>
                  </a:cubicBezTo>
                  <a:cubicBezTo>
                    <a:pt x="210938" y="12643"/>
                    <a:pt x="210773" y="12362"/>
                    <a:pt x="210541" y="12032"/>
                  </a:cubicBezTo>
                  <a:cubicBezTo>
                    <a:pt x="210327" y="11685"/>
                    <a:pt x="210062" y="11271"/>
                    <a:pt x="209649" y="10776"/>
                  </a:cubicBezTo>
                  <a:lnTo>
                    <a:pt x="209649" y="10776"/>
                  </a:lnTo>
                  <a:cubicBezTo>
                    <a:pt x="209682" y="10941"/>
                    <a:pt x="209616" y="11024"/>
                    <a:pt x="209484" y="11024"/>
                  </a:cubicBezTo>
                  <a:cubicBezTo>
                    <a:pt x="209252" y="11024"/>
                    <a:pt x="208806" y="10792"/>
                    <a:pt x="208277" y="10462"/>
                  </a:cubicBezTo>
                  <a:cubicBezTo>
                    <a:pt x="207996" y="10296"/>
                    <a:pt x="207699" y="10098"/>
                    <a:pt x="207401" y="9900"/>
                  </a:cubicBezTo>
                  <a:cubicBezTo>
                    <a:pt x="206790" y="9189"/>
                    <a:pt x="206179" y="8528"/>
                    <a:pt x="205551" y="7900"/>
                  </a:cubicBezTo>
                  <a:cubicBezTo>
                    <a:pt x="205518" y="7834"/>
                    <a:pt x="205501" y="7785"/>
                    <a:pt x="205484" y="7751"/>
                  </a:cubicBezTo>
                  <a:cubicBezTo>
                    <a:pt x="203964" y="6198"/>
                    <a:pt x="202692" y="5091"/>
                    <a:pt x="201353" y="4099"/>
                  </a:cubicBezTo>
                  <a:cubicBezTo>
                    <a:pt x="200031" y="3124"/>
                    <a:pt x="198610" y="2281"/>
                    <a:pt x="196627" y="1620"/>
                  </a:cubicBezTo>
                  <a:cubicBezTo>
                    <a:pt x="196313" y="1372"/>
                    <a:pt x="194363" y="695"/>
                    <a:pt x="195255" y="629"/>
                  </a:cubicBezTo>
                  <a:lnTo>
                    <a:pt x="195139" y="629"/>
                  </a:lnTo>
                  <a:cubicBezTo>
                    <a:pt x="194858" y="629"/>
                    <a:pt x="194594" y="678"/>
                    <a:pt x="194247" y="678"/>
                  </a:cubicBezTo>
                  <a:cubicBezTo>
                    <a:pt x="194131" y="695"/>
                    <a:pt x="193999" y="695"/>
                    <a:pt x="193850" y="695"/>
                  </a:cubicBezTo>
                  <a:lnTo>
                    <a:pt x="193602" y="695"/>
                  </a:lnTo>
                  <a:cubicBezTo>
                    <a:pt x="193470" y="695"/>
                    <a:pt x="193354" y="678"/>
                    <a:pt x="193206" y="678"/>
                  </a:cubicBezTo>
                  <a:lnTo>
                    <a:pt x="192760" y="678"/>
                  </a:lnTo>
                  <a:cubicBezTo>
                    <a:pt x="191504" y="364"/>
                    <a:pt x="192214" y="364"/>
                    <a:pt x="193040" y="348"/>
                  </a:cubicBezTo>
                  <a:cubicBezTo>
                    <a:pt x="193321" y="348"/>
                    <a:pt x="193619" y="364"/>
                    <a:pt x="193834" y="364"/>
                  </a:cubicBezTo>
                  <a:cubicBezTo>
                    <a:pt x="194247" y="364"/>
                    <a:pt x="194429" y="315"/>
                    <a:pt x="193801" y="1"/>
                  </a:cubicBezTo>
                  <a:close/>
                </a:path>
              </a:pathLst>
            </a:custGeom>
            <a:noFill/>
            <a:ln w="38100">
              <a:solidFill>
                <a:schemeClr val="accent6">
                  <a:lumMod val="60000"/>
                  <a:lumOff val="40000"/>
                </a:schemeClr>
              </a:solidFill>
            </a:ln>
          </p:spPr>
          <p:txBody>
            <a:bodyPr spcFirstLastPara="1" wrap="square" lIns="91425" tIns="91425" rIns="91425" bIns="91425" anchor="ctr" anchorCtr="0">
              <a:noAutofit/>
            </a:bodyPr>
            <a:lstStyle/>
            <a:p>
              <a:endParaRPr>
                <a:latin typeface="Cambria" panose="02040503050406030204" pitchFamily="18" charset="0"/>
                <a:ea typeface="Cambria" panose="02040503050406030204" pitchFamily="18" charset="0"/>
              </a:endParaRPr>
            </a:p>
          </p:txBody>
        </p:sp>
        <p:sp>
          <p:nvSpPr>
            <p:cNvPr id="27" name="Rectangle 26"/>
            <p:cNvSpPr/>
            <p:nvPr/>
          </p:nvSpPr>
          <p:spPr>
            <a:xfrm>
              <a:off x="5974129" y="2823119"/>
              <a:ext cx="2613028" cy="712105"/>
            </a:xfrm>
            <a:prstGeom prst="rect">
              <a:avLst/>
            </a:prstGeom>
          </p:spPr>
          <p:txBody>
            <a:bodyPr wrap="square" anchor="ctr">
              <a:spAutoFit/>
            </a:bodyPr>
            <a:lstStyle/>
            <a:p>
              <a:pPr algn="ctr"/>
              <a:r>
                <a:rPr lang="en-US" b="1" dirty="0">
                  <a:latin typeface="Cambria" panose="02040503050406030204" pitchFamily="18" charset="0"/>
                  <a:ea typeface="Cambria" panose="02040503050406030204" pitchFamily="18" charset="0"/>
                </a:rPr>
                <a:t>RISC</a:t>
              </a:r>
              <a:r>
                <a:rPr lang="en-US" b="1" i="1" dirty="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a:t>
              </a:r>
              <a:r>
                <a:rPr lang="en-US" b="1" i="1" dirty="0">
                  <a:latin typeface="Cambria" panose="02040503050406030204" pitchFamily="18" charset="0"/>
                  <a:ea typeface="Cambria" panose="02040503050406030204" pitchFamily="18" charset="0"/>
                </a:rPr>
                <a:t>Reduce</a:t>
              </a:r>
              <a:r>
                <a:rPr lang="en-US" b="1" dirty="0">
                  <a:latin typeface="Cambria" panose="02040503050406030204" pitchFamily="18" charset="0"/>
                  <a:ea typeface="Cambria" panose="02040503050406030204" pitchFamily="18" charset="0"/>
                </a:rPr>
                <a:t> </a:t>
              </a:r>
              <a:r>
                <a:rPr lang="en-US" b="1" i="1" dirty="0">
                  <a:latin typeface="Cambria" panose="02040503050406030204" pitchFamily="18" charset="0"/>
                  <a:ea typeface="Cambria" panose="02040503050406030204" pitchFamily="18" charset="0"/>
                </a:rPr>
                <a:t>Instruction</a:t>
              </a:r>
              <a:r>
                <a:rPr lang="en-US" b="1" dirty="0">
                  <a:latin typeface="Cambria" panose="02040503050406030204" pitchFamily="18" charset="0"/>
                  <a:ea typeface="Cambria" panose="02040503050406030204" pitchFamily="18" charset="0"/>
                </a:rPr>
                <a:t> </a:t>
              </a:r>
              <a:r>
                <a:rPr lang="en-US" b="1" i="1" dirty="0">
                  <a:latin typeface="Cambria" panose="02040503050406030204" pitchFamily="18" charset="0"/>
                  <a:ea typeface="Cambria" panose="02040503050406030204" pitchFamily="18" charset="0"/>
                </a:rPr>
                <a:t>Set</a:t>
              </a:r>
              <a:r>
                <a:rPr lang="en-US" b="1" dirty="0">
                  <a:latin typeface="Cambria" panose="02040503050406030204" pitchFamily="18" charset="0"/>
                  <a:ea typeface="Cambria" panose="02040503050406030204" pitchFamily="18" charset="0"/>
                </a:rPr>
                <a:t> </a:t>
              </a:r>
              <a:r>
                <a:rPr lang="en-US" b="1" i="1" dirty="0">
                  <a:latin typeface="Cambria" panose="02040503050406030204" pitchFamily="18" charset="0"/>
                  <a:ea typeface="Cambria" panose="02040503050406030204" pitchFamily="18" charset="0"/>
                </a:rPr>
                <a:t>Computer</a:t>
              </a:r>
              <a:r>
                <a:rPr lang="en-US" b="1" dirty="0">
                  <a:latin typeface="Cambria" panose="02040503050406030204" pitchFamily="18" charset="0"/>
                  <a:ea typeface="Cambria" panose="02040503050406030204" pitchFamily="18" charset="0"/>
                </a:rPr>
                <a:t>)</a:t>
              </a:r>
              <a:endParaRPr lang="id-ID" b="1" i="1" dirty="0">
                <a:latin typeface="Cambria" panose="02040503050406030204" pitchFamily="18" charset="0"/>
                <a:ea typeface="Cambria" panose="02040503050406030204" pitchFamily="18" charset="0"/>
              </a:endParaRPr>
            </a:p>
          </p:txBody>
        </p:sp>
      </p:grpSp>
      <p:cxnSp>
        <p:nvCxnSpPr>
          <p:cNvPr id="31" name="Straight Connector 30"/>
          <p:cNvCxnSpPr/>
          <p:nvPr/>
        </p:nvCxnSpPr>
        <p:spPr>
          <a:xfrm>
            <a:off x="923188" y="3128008"/>
            <a:ext cx="7393229"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895119" y="1707654"/>
            <a:ext cx="0" cy="1420354"/>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316416" y="3106380"/>
            <a:ext cx="0" cy="1420354"/>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2305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grpSp>
        <p:nvGrpSpPr>
          <p:cNvPr id="7" name="Group 6"/>
          <p:cNvGrpSpPr/>
          <p:nvPr/>
        </p:nvGrpSpPr>
        <p:grpSpPr>
          <a:xfrm>
            <a:off x="628654" y="237876"/>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783">
                <a:defRPr/>
              </a:pPr>
              <a:endParaRPr sz="1350" kern="0">
                <a:solidFill>
                  <a:prstClr val="black"/>
                </a:solidFill>
                <a:latin typeface="Calibri"/>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783">
                <a:defRPr/>
              </a:pPr>
              <a:r>
                <a:rPr lang="en-US" sz="2700" kern="0" dirty="0">
                  <a:solidFill>
                    <a:prstClr val="black"/>
                  </a:solidFill>
                  <a:latin typeface="Cambria" panose="02040503050406030204" pitchFamily="18" charset="0"/>
                  <a:ea typeface="Cambria" panose="02040503050406030204" pitchFamily="18" charset="0"/>
                </a:rPr>
                <a:t>2.</a:t>
              </a:r>
              <a:endParaRPr sz="2700" kern="0" dirty="0">
                <a:solidFill>
                  <a:prstClr val="black"/>
                </a:solidFill>
                <a:latin typeface="Cambria" panose="02040503050406030204" pitchFamily="18" charset="0"/>
                <a:ea typeface="Cambria" panose="02040503050406030204" pitchFamily="18" charset="0"/>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783">
                <a:defRPr/>
              </a:pPr>
              <a:endParaRPr sz="1350" kern="0" dirty="0">
                <a:solidFill>
                  <a:prstClr val="black"/>
                </a:solidFill>
                <a:latin typeface="Calibri"/>
              </a:endParaRPr>
            </a:p>
          </p:txBody>
        </p:sp>
      </p:grpSp>
      <p:sp>
        <p:nvSpPr>
          <p:cNvPr id="12" name="TextBox 11"/>
          <p:cNvSpPr txBox="1"/>
          <p:nvPr/>
        </p:nvSpPr>
        <p:spPr>
          <a:xfrm>
            <a:off x="1706539" y="506658"/>
            <a:ext cx="3369517" cy="461665"/>
          </a:xfrm>
          <a:prstGeom prst="rect">
            <a:avLst/>
          </a:prstGeom>
          <a:noFill/>
        </p:spPr>
        <p:txBody>
          <a:bodyPr wrap="square" rtlCol="0" anchor="ctr">
            <a:spAutoFit/>
          </a:bodyPr>
          <a:lstStyle/>
          <a:p>
            <a:r>
              <a:rPr lang="en-US" sz="2400" dirty="0" err="1">
                <a:latin typeface="Cambria" panose="02040503050406030204" pitchFamily="18" charset="0"/>
                <a:ea typeface="Cambria" panose="02040503050406030204" pitchFamily="18" charset="0"/>
              </a:rPr>
              <a:t>Arsitektur</a:t>
            </a:r>
            <a:r>
              <a:rPr lang="en-US" sz="2400" dirty="0">
                <a:latin typeface="Cambria" panose="02040503050406030204" pitchFamily="18" charset="0"/>
                <a:ea typeface="Cambria" panose="02040503050406030204" pitchFamily="18" charset="0"/>
              </a:rPr>
              <a:t> ATmega328P</a:t>
            </a:r>
            <a:endParaRPr lang="id-ID" sz="2400" i="1" dirty="0">
              <a:latin typeface="Cambria" panose="02040503050406030204" pitchFamily="18" charset="0"/>
              <a:ea typeface="Cambria" panose="02040503050406030204" pitchFamily="18" charset="0"/>
            </a:endParaRPr>
          </a:p>
        </p:txBody>
      </p:sp>
      <p:grpSp>
        <p:nvGrpSpPr>
          <p:cNvPr id="4" name="Group 3"/>
          <p:cNvGrpSpPr/>
          <p:nvPr/>
        </p:nvGrpSpPr>
        <p:grpSpPr>
          <a:xfrm>
            <a:off x="980537" y="1563638"/>
            <a:ext cx="7263675" cy="1512168"/>
            <a:chOff x="980536" y="1563638"/>
            <a:chExt cx="7263675" cy="2793310"/>
          </a:xfrm>
        </p:grpSpPr>
        <p:sp>
          <p:nvSpPr>
            <p:cNvPr id="16" name="Rounded Rectangle 15"/>
            <p:cNvSpPr/>
            <p:nvPr/>
          </p:nvSpPr>
          <p:spPr>
            <a:xfrm>
              <a:off x="1072709" y="1563638"/>
              <a:ext cx="7171502" cy="2626074"/>
            </a:xfrm>
            <a:prstGeom prst="roundRect">
              <a:avLst>
                <a:gd name="adj" fmla="val 33896"/>
              </a:avLst>
            </a:prstGeom>
            <a:noFill/>
            <a:ln w="381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8">
                <a:defRPr/>
              </a:pPr>
              <a:endParaRPr lang="en-US">
                <a:solidFill>
                  <a:prstClr val="white"/>
                </a:solidFill>
                <a:latin typeface="Calibri"/>
              </a:endParaRPr>
            </a:p>
          </p:txBody>
        </p:sp>
        <p:grpSp>
          <p:nvGrpSpPr>
            <p:cNvPr id="3" name="Group 2"/>
            <p:cNvGrpSpPr/>
            <p:nvPr/>
          </p:nvGrpSpPr>
          <p:grpSpPr>
            <a:xfrm>
              <a:off x="980536" y="1730874"/>
              <a:ext cx="7171502" cy="2626074"/>
              <a:chOff x="980536" y="1628166"/>
              <a:chExt cx="7171502" cy="2626074"/>
            </a:xfrm>
          </p:grpSpPr>
          <p:sp>
            <p:nvSpPr>
              <p:cNvPr id="14" name="Rounded Rectangle 13"/>
              <p:cNvSpPr/>
              <p:nvPr/>
            </p:nvSpPr>
            <p:spPr>
              <a:xfrm>
                <a:off x="980536" y="1628166"/>
                <a:ext cx="7171502" cy="2626074"/>
              </a:xfrm>
              <a:prstGeom prst="roundRect">
                <a:avLst>
                  <a:gd name="adj" fmla="val 27367"/>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8">
                  <a:defRPr/>
                </a:pPr>
                <a:endParaRPr lang="en-US">
                  <a:solidFill>
                    <a:prstClr val="white"/>
                  </a:solidFill>
                  <a:latin typeface="Calibri"/>
                </a:endParaRPr>
              </a:p>
            </p:txBody>
          </p:sp>
          <p:sp>
            <p:nvSpPr>
              <p:cNvPr id="2" name="Rectangle 1"/>
              <p:cNvSpPr/>
              <p:nvPr/>
            </p:nvSpPr>
            <p:spPr>
              <a:xfrm>
                <a:off x="1377076" y="1683919"/>
                <a:ext cx="6378421" cy="2217274"/>
              </a:xfrm>
              <a:prstGeom prst="rect">
                <a:avLst/>
              </a:prstGeom>
            </p:spPr>
            <p:txBody>
              <a:bodyPr wrap="square">
                <a:spAutoFit/>
              </a:bodyPr>
              <a:lstStyle/>
              <a:p>
                <a:pPr lvl="0" algn="just"/>
                <a:r>
                  <a:rPr lang="en-US" dirty="0">
                    <a:solidFill>
                      <a:prstClr val="black"/>
                    </a:solidFill>
                    <a:latin typeface="Cambria" panose="02040503050406030204" pitchFamily="18" charset="0"/>
                    <a:ea typeface="Cambria" panose="02040503050406030204" pitchFamily="18" charset="0"/>
                  </a:rPr>
                  <a:t>ATmega328P </a:t>
                </a:r>
                <a:r>
                  <a:rPr lang="en-US" dirty="0" err="1">
                    <a:solidFill>
                      <a:prstClr val="black"/>
                    </a:solidFill>
                    <a:latin typeface="Cambria" panose="02040503050406030204" pitchFamily="18" charset="0"/>
                    <a:ea typeface="Cambria" panose="02040503050406030204" pitchFamily="18" charset="0"/>
                  </a:rPr>
                  <a:t>merupakan</a:t>
                </a:r>
                <a:r>
                  <a:rPr lang="en-US" dirty="0">
                    <a:solidFill>
                      <a:prstClr val="black"/>
                    </a:solidFill>
                    <a:latin typeface="Cambria" panose="02040503050406030204" pitchFamily="18" charset="0"/>
                    <a:ea typeface="Cambria" panose="02040503050406030204" pitchFamily="18" charset="0"/>
                  </a:rPr>
                  <a:t> salah </a:t>
                </a:r>
                <a:r>
                  <a:rPr lang="en-US" dirty="0" err="1">
                    <a:solidFill>
                      <a:prstClr val="black"/>
                    </a:solidFill>
                    <a:latin typeface="Cambria" panose="02040503050406030204" pitchFamily="18" charset="0"/>
                    <a:ea typeface="Cambria" panose="02040503050406030204" pitchFamily="18" charset="0"/>
                  </a:rPr>
                  <a:t>satu</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mikrokontroler</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keluaran</a:t>
                </a:r>
                <a:r>
                  <a:rPr lang="en-US" dirty="0">
                    <a:solidFill>
                      <a:prstClr val="black"/>
                    </a:solidFill>
                    <a:latin typeface="Cambria" panose="02040503050406030204" pitchFamily="18" charset="0"/>
                    <a:ea typeface="Cambria" panose="02040503050406030204" pitchFamily="18" charset="0"/>
                  </a:rPr>
                  <a:t> ATMEL yang </a:t>
                </a:r>
                <a:r>
                  <a:rPr lang="en-US" dirty="0" err="1">
                    <a:solidFill>
                      <a:prstClr val="black"/>
                    </a:solidFill>
                    <a:latin typeface="Cambria" panose="02040503050406030204" pitchFamily="18" charset="0"/>
                    <a:ea typeface="Cambria" panose="02040503050406030204" pitchFamily="18" charset="0"/>
                  </a:rPr>
                  <a:t>menggunakan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arsitektur</a:t>
                </a:r>
                <a:r>
                  <a:rPr lang="en-US" dirty="0">
                    <a:solidFill>
                      <a:prstClr val="black"/>
                    </a:solidFill>
                    <a:latin typeface="Cambria" panose="02040503050406030204" pitchFamily="18" charset="0"/>
                    <a:ea typeface="Cambria" panose="02040503050406030204" pitchFamily="18" charset="0"/>
                  </a:rPr>
                  <a:t> RISC (</a:t>
                </a:r>
                <a:r>
                  <a:rPr lang="en-US" i="1" dirty="0">
                    <a:solidFill>
                      <a:prstClr val="black"/>
                    </a:solidFill>
                    <a:latin typeface="Cambria" panose="02040503050406030204" pitchFamily="18" charset="0"/>
                    <a:ea typeface="Cambria" panose="02040503050406030204" pitchFamily="18" charset="0"/>
                  </a:rPr>
                  <a:t>Reduce Instruction Set Computer</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dengan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kelebihan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eksekusi</a:t>
                </a:r>
                <a:r>
                  <a:rPr lang="en-US" dirty="0">
                    <a:solidFill>
                      <a:prstClr val="black"/>
                    </a:solidFill>
                    <a:latin typeface="Cambria" panose="02040503050406030204" pitchFamily="18" charset="0"/>
                    <a:ea typeface="Cambria" panose="02040503050406030204" pitchFamily="18" charset="0"/>
                  </a:rPr>
                  <a:t> data yang </a:t>
                </a:r>
                <a:r>
                  <a:rPr lang="en-US" dirty="0" err="1">
                    <a:solidFill>
                      <a:prstClr val="black"/>
                    </a:solidFill>
                    <a:latin typeface="Cambria" panose="02040503050406030204" pitchFamily="18" charset="0"/>
                    <a:ea typeface="Cambria" panose="02040503050406030204" pitchFamily="18" charset="0"/>
                  </a:rPr>
                  <a:t>lebih</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baik</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dibandingkan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dengan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arsitektur</a:t>
                </a:r>
                <a:r>
                  <a:rPr lang="en-US" dirty="0">
                    <a:solidFill>
                      <a:prstClr val="black"/>
                    </a:solidFill>
                    <a:latin typeface="Cambria" panose="02040503050406030204" pitchFamily="18" charset="0"/>
                    <a:ea typeface="Cambria" panose="02040503050406030204" pitchFamily="18" charset="0"/>
                  </a:rPr>
                  <a:t> CISC.</a:t>
                </a:r>
                <a:endParaRPr lang="id-ID" dirty="0">
                  <a:solidFill>
                    <a:prstClr val="black"/>
                  </a:solidFill>
                  <a:latin typeface="Cambria" panose="02040503050406030204" pitchFamily="18" charset="0"/>
                  <a:ea typeface="Cambria" panose="02040503050406030204" pitchFamily="18" charset="0"/>
                </a:endParaRPr>
              </a:p>
            </p:txBody>
          </p:sp>
        </p:grpSp>
      </p:grpSp>
    </p:spTree>
    <p:extLst>
      <p:ext uri="{BB962C8B-B14F-4D97-AF65-F5344CB8AC3E}">
        <p14:creationId xmlns:p14="http://schemas.microsoft.com/office/powerpoint/2010/main" val="205236436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4"/>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4" y="-23290"/>
            <a:ext cx="6872235" cy="86684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13" name="Rounded Rectangle 12"/>
          <p:cNvSpPr/>
          <p:nvPr/>
        </p:nvSpPr>
        <p:spPr>
          <a:xfrm>
            <a:off x="1102144" y="666076"/>
            <a:ext cx="6872235" cy="3849891"/>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sp>
        <p:nvSpPr>
          <p:cNvPr id="14" name="Rounded Rectangle 13"/>
          <p:cNvSpPr/>
          <p:nvPr/>
        </p:nvSpPr>
        <p:spPr>
          <a:xfrm>
            <a:off x="976868" y="843558"/>
            <a:ext cx="713508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libri"/>
            </a:endParaRPr>
          </a:p>
        </p:txBody>
      </p:sp>
      <p:sp>
        <p:nvSpPr>
          <p:cNvPr id="10" name="Content Placeholder 2"/>
          <p:cNvSpPr txBox="1">
            <a:spLocks/>
          </p:cNvSpPr>
          <p:nvPr/>
        </p:nvSpPr>
        <p:spPr>
          <a:xfrm>
            <a:off x="1261897" y="987574"/>
            <a:ext cx="6552728" cy="345131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Berkinerja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tinggi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dengan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kebutuhan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kecil</a:t>
            </a:r>
            <a:endParaRPr lang="id-ID" sz="1800"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Mendukung</a:t>
            </a:r>
            <a:r>
              <a:rPr lang="en-US" sz="1800" dirty="0">
                <a:latin typeface="Cambria" panose="02040503050406030204" pitchFamily="18" charset="0"/>
                <a:ea typeface="Cambria" panose="02040503050406030204" pitchFamily="18" charset="0"/>
              </a:rPr>
              <a:t> 131 set </a:t>
            </a:r>
            <a:r>
              <a:rPr lang="en-US" sz="1800" dirty="0" err="1">
                <a:latin typeface="Cambria" panose="02040503050406030204" pitchFamily="18" charset="0"/>
                <a:ea typeface="Cambria" panose="02040503050406030204" pitchFamily="18" charset="0"/>
              </a:rPr>
              <a:t>instruksi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dalam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siklus</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clock</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Mampu </a:t>
            </a:r>
            <a:r>
              <a:rPr lang="en-US" sz="1800" dirty="0" err="1">
                <a:latin typeface="Cambria" panose="02040503050406030204" pitchFamily="18" charset="0"/>
                <a:ea typeface="Cambria" panose="02040503050406030204" pitchFamily="18" charset="0"/>
              </a:rPr>
              <a:t>bekerja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dengan</a:t>
            </a:r>
            <a:r>
              <a:rPr lang="en-US" sz="1800" i="1" dirty="0">
                <a:latin typeface="Cambria" panose="02040503050406030204" pitchFamily="18" charset="0"/>
                <a:ea typeface="Cambria" panose="02040503050406030204" pitchFamily="18" charset="0"/>
              </a:rPr>
              <a:t> speed </a:t>
            </a:r>
            <a:r>
              <a:rPr lang="en-US" sz="1800" dirty="0">
                <a:latin typeface="Cambria" panose="02040503050406030204" pitchFamily="18" charset="0"/>
                <a:ea typeface="Cambria" panose="02040503050406030204" pitchFamily="18" charset="0"/>
              </a:rPr>
              <a:t>20 MIPS pada </a:t>
            </a:r>
            <a:r>
              <a:rPr lang="en-US" sz="1800" dirty="0" err="1">
                <a:latin typeface="Cambria" panose="02040503050406030204" pitchFamily="18" charset="0"/>
                <a:ea typeface="Cambria" panose="02040503050406030204" pitchFamily="18" charset="0"/>
              </a:rPr>
              <a:t>detak</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clock </a:t>
            </a:r>
            <a:r>
              <a:rPr lang="en-US" sz="1800" dirty="0">
                <a:latin typeface="Cambria" panose="02040503050406030204" pitchFamily="18" charset="0"/>
                <a:ea typeface="Cambria" panose="02040503050406030204" pitchFamily="18" charset="0"/>
              </a:rPr>
              <a:t>20 MHz</a:t>
            </a:r>
            <a:endParaRPr lang="id-ID" sz="1800"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Memiliki</a:t>
            </a:r>
            <a:r>
              <a:rPr lang="en-US" sz="1800" dirty="0">
                <a:latin typeface="Cambria" panose="02040503050406030204" pitchFamily="18" charset="0"/>
                <a:ea typeface="Cambria" panose="02040503050406030204" pitchFamily="18" charset="0"/>
              </a:rPr>
              <a:t> 32×8 </a:t>
            </a:r>
            <a:r>
              <a:rPr lang="en-US" sz="1800" i="1" dirty="0">
                <a:latin typeface="Cambria" panose="02040503050406030204" pitchFamily="18" charset="0"/>
                <a:ea typeface="Cambria" panose="02040503050406030204" pitchFamily="18" charset="0"/>
              </a:rPr>
              <a:t>General</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Purpose</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Working</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Registers</a:t>
            </a:r>
            <a:endParaRPr lang="id-ID" sz="1800" i="1"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Menggunakan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jenis</a:t>
            </a:r>
            <a:r>
              <a:rPr lang="en-US" sz="1800" dirty="0">
                <a:latin typeface="Cambria" panose="02040503050406030204" pitchFamily="18" charset="0"/>
                <a:ea typeface="Cambria" panose="02040503050406030204" pitchFamily="18" charset="0"/>
              </a:rPr>
              <a:t> EEPROM </a:t>
            </a:r>
            <a:r>
              <a:rPr lang="en-US" sz="1800" dirty="0" err="1">
                <a:latin typeface="Cambria" panose="02040503050406030204" pitchFamily="18" charset="0"/>
                <a:ea typeface="Cambria" panose="02040503050406030204" pitchFamily="18" charset="0"/>
              </a:rPr>
              <a:t>berkapasitas</a:t>
            </a:r>
            <a:r>
              <a:rPr lang="en-US" sz="1800" dirty="0">
                <a:latin typeface="Cambria" panose="02040503050406030204" pitchFamily="18" charset="0"/>
                <a:ea typeface="Cambria" panose="02040503050406030204" pitchFamily="18" charset="0"/>
              </a:rPr>
              <a:t> 1 kb, </a:t>
            </a:r>
            <a:r>
              <a:rPr lang="en-US" sz="1800" dirty="0" err="1">
                <a:latin typeface="Cambria" panose="02040503050406030204" pitchFamily="18" charset="0"/>
                <a:ea typeface="Cambria" panose="02040503050406030204" pitchFamily="18" charset="0"/>
              </a:rPr>
              <a:t>dapat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menyimpan</a:t>
            </a:r>
            <a:r>
              <a:rPr lang="en-US" sz="1800" dirty="0">
                <a:latin typeface="Cambria" panose="02040503050406030204" pitchFamily="18" charset="0"/>
                <a:ea typeface="Cambria" panose="02040503050406030204" pitchFamily="18" charset="0"/>
              </a:rPr>
              <a:t> data </a:t>
            </a:r>
            <a:r>
              <a:rPr lang="en-US" sz="1800" dirty="0" err="1">
                <a:latin typeface="Cambria" panose="02040503050406030204" pitchFamily="18" charset="0"/>
                <a:ea typeface="Cambria" panose="02040503050406030204" pitchFamily="18" charset="0"/>
              </a:rPr>
              <a:t>meskipun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tidak</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tersuplai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arus</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listrik</a:t>
            </a:r>
            <a:endParaRPr lang="en-US" sz="1800"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Memiliki</a:t>
            </a:r>
            <a:r>
              <a:rPr lang="en-US" sz="1800" dirty="0">
                <a:latin typeface="Cambria" panose="02040503050406030204" pitchFamily="18" charset="0"/>
                <a:ea typeface="Cambria" panose="02040503050406030204" pitchFamily="18" charset="0"/>
              </a:rPr>
              <a:t> flash </a:t>
            </a:r>
            <a:r>
              <a:rPr lang="en-US" sz="1800" dirty="0" err="1">
                <a:latin typeface="Cambria" panose="02040503050406030204" pitchFamily="18" charset="0"/>
                <a:ea typeface="Cambria" panose="02040503050406030204" pitchFamily="18" charset="0"/>
              </a:rPr>
              <a:t>memori</a:t>
            </a:r>
            <a:r>
              <a:rPr lang="en-US" sz="1800" dirty="0">
                <a:latin typeface="Cambria" panose="02040503050406030204" pitchFamily="18" charset="0"/>
                <a:ea typeface="Cambria" panose="02040503050406030204" pitchFamily="18" charset="0"/>
              </a:rPr>
              <a:t> 32 KB</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Mempunyai</a:t>
            </a:r>
            <a:r>
              <a:rPr lang="en-US" sz="1800" dirty="0">
                <a:latin typeface="Cambria" panose="02040503050406030204" pitchFamily="18" charset="0"/>
                <a:ea typeface="Cambria" panose="02040503050406030204" pitchFamily="18" charset="0"/>
              </a:rPr>
              <a:t> 28 pin input-output, </a:t>
            </a:r>
            <a:r>
              <a:rPr lang="en-US" sz="1800" dirty="0" err="1">
                <a:latin typeface="Cambria" panose="02040503050406030204" pitchFamily="18" charset="0"/>
                <a:ea typeface="Cambria" panose="02040503050406030204" pitchFamily="18" charset="0"/>
              </a:rPr>
              <a:t>dengan</a:t>
            </a:r>
            <a:r>
              <a:rPr lang="en-US" sz="1800" dirty="0">
                <a:latin typeface="Cambria" panose="02040503050406030204" pitchFamily="18" charset="0"/>
                <a:ea typeface="Cambria" panose="02040503050406030204" pitchFamily="18" charset="0"/>
              </a:rPr>
              <a:t> 6 di </a:t>
            </a:r>
            <a:r>
              <a:rPr lang="en-US" sz="1800" dirty="0" err="1">
                <a:latin typeface="Cambria" panose="02040503050406030204" pitchFamily="18" charset="0"/>
                <a:ea typeface="Cambria" panose="02040503050406030204" pitchFamily="18" charset="0"/>
              </a:rPr>
              <a:t>antaranya</a:t>
            </a:r>
            <a:r>
              <a:rPr lang="en-US" sz="1800" dirty="0">
                <a:latin typeface="Cambria" panose="02040503050406030204" pitchFamily="18" charset="0"/>
                <a:ea typeface="Cambria" panose="02040503050406030204" pitchFamily="18" charset="0"/>
              </a:rPr>
              <a:t> pin </a:t>
            </a:r>
            <a:r>
              <a:rPr lang="en-US" sz="1800" dirty="0" err="1">
                <a:latin typeface="Cambria" panose="02040503050406030204" pitchFamily="18" charset="0"/>
                <a:ea typeface="Cambria" panose="02040503050406030204" pitchFamily="18" charset="0"/>
              </a:rPr>
              <a:t>bertipe</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pulse</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width</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modulation</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output</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Memiliki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memori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bertipe</a:t>
            </a:r>
            <a:r>
              <a:rPr lang="en-US" sz="1800" dirty="0">
                <a:latin typeface="Cambria" panose="02040503050406030204" pitchFamily="18" charset="0"/>
                <a:ea typeface="Cambria" panose="02040503050406030204" pitchFamily="18" charset="0"/>
              </a:rPr>
              <a:t> SRAM </a:t>
            </a:r>
            <a:r>
              <a:rPr lang="en-US" sz="1800" dirty="0" err="1">
                <a:latin typeface="Cambria" panose="02040503050406030204" pitchFamily="18" charset="0"/>
                <a:ea typeface="Cambria" panose="02040503050406030204" pitchFamily="18" charset="0"/>
              </a:rPr>
              <a:t>berkapasitas</a:t>
            </a:r>
            <a:r>
              <a:rPr lang="en-US" sz="1800" dirty="0">
                <a:latin typeface="Cambria" panose="02040503050406030204" pitchFamily="18" charset="0"/>
                <a:ea typeface="Cambria" panose="02040503050406030204" pitchFamily="18" charset="0"/>
              </a:rPr>
              <a:t> 2 KB</a:t>
            </a:r>
          </a:p>
        </p:txBody>
      </p:sp>
      <p:sp>
        <p:nvSpPr>
          <p:cNvPr id="8" name="Rounded Rectangle 1">
            <a:extLst>
              <a:ext uri="{FF2B5EF4-FFF2-40B4-BE49-F238E27FC236}">
                <a16:creationId xmlns:a16="http://schemas.microsoft.com/office/drawing/2014/main" xmlns="" id="{362D0944-6259-C2EB-3599-F893391632F8}"/>
              </a:ext>
            </a:extLst>
          </p:cNvPr>
          <p:cNvSpPr/>
          <p:nvPr/>
        </p:nvSpPr>
        <p:spPr>
          <a:xfrm>
            <a:off x="3347865" y="-20538"/>
            <a:ext cx="2664296" cy="86187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defTabSz="914378">
              <a:defRPr/>
            </a:pPr>
            <a:r>
              <a:rPr lang="en-US" dirty="0" err="1">
                <a:solidFill>
                  <a:schemeClr val="tx1"/>
                </a:solidFill>
                <a:latin typeface="Calibri"/>
              </a:rPr>
              <a:t>Spesifikasi</a:t>
            </a:r>
            <a:r>
              <a:rPr lang="en-US" dirty="0">
                <a:solidFill>
                  <a:schemeClr val="tx1"/>
                </a:solidFill>
                <a:latin typeface="Calibri"/>
              </a:rPr>
              <a:t> ATmega328P</a:t>
            </a:r>
          </a:p>
        </p:txBody>
      </p:sp>
    </p:spTree>
    <p:extLst>
      <p:ext uri="{BB962C8B-B14F-4D97-AF65-F5344CB8AC3E}">
        <p14:creationId xmlns:p14="http://schemas.microsoft.com/office/powerpoint/2010/main" val="444340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1145907" y="627534"/>
            <a:ext cx="6840760" cy="756084"/>
          </a:xfrm>
          <a:prstGeom prst="homePlate">
            <a:avLst/>
          </a:prstGeom>
          <a:solidFill>
            <a:schemeClr val="accent3">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lphaLcPeriod"/>
            </a:pPr>
            <a:r>
              <a:rPr lang="id-ID" sz="1800" dirty="0">
                <a:latin typeface="Cambria" panose="02040503050406030204" pitchFamily="18" charset="0"/>
                <a:ea typeface="Cambria" panose="02040503050406030204" pitchFamily="18" charset="0"/>
              </a:rPr>
              <a:t>Rangkaian elektronika yang terdiri atas dua sakelar yang tersusun paralel dengan </a:t>
            </a:r>
            <a:r>
              <a:rPr lang="id-ID" sz="1800" i="1" dirty="0">
                <a:latin typeface="Cambria" panose="02040503050406030204" pitchFamily="18" charset="0"/>
                <a:ea typeface="Cambria" panose="02040503050406030204" pitchFamily="18" charset="0"/>
              </a:rPr>
              <a:t>output</a:t>
            </a:r>
            <a:r>
              <a:rPr lang="id-ID" sz="1800" dirty="0">
                <a:latin typeface="Cambria" panose="02040503050406030204" pitchFamily="18" charset="0"/>
                <a:ea typeface="Cambria" panose="02040503050406030204" pitchFamily="18" charset="0"/>
              </a:rPr>
              <a:t> lampu.</a:t>
            </a:r>
          </a:p>
        </p:txBody>
      </p:sp>
      <p:sp>
        <p:nvSpPr>
          <p:cNvPr id="8" name="Content Placeholder 2"/>
          <p:cNvSpPr txBox="1">
            <a:spLocks/>
          </p:cNvSpPr>
          <p:nvPr/>
        </p:nvSpPr>
        <p:spPr>
          <a:xfrm>
            <a:off x="1865986" y="3799868"/>
            <a:ext cx="5400600" cy="716098"/>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400" dirty="0" smtClean="0">
                <a:latin typeface="Cambria" panose="02040503050406030204" pitchFamily="18" charset="0"/>
                <a:ea typeface="Cambria" panose="02040503050406030204" pitchFamily="18" charset="0"/>
              </a:rPr>
              <a:t>Rangkaian </a:t>
            </a:r>
            <a:r>
              <a:rPr lang="id-ID" sz="2400" dirty="0">
                <a:latin typeface="Cambria" panose="02040503050406030204" pitchFamily="18" charset="0"/>
                <a:ea typeface="Cambria" panose="02040503050406030204" pitchFamily="18" charset="0"/>
              </a:rPr>
              <a:t>listrik gerbang logika </a:t>
            </a:r>
            <a:r>
              <a:rPr lang="id-ID" sz="2400" i="1" dirty="0">
                <a:latin typeface="Cambria" panose="02040503050406030204" pitchFamily="18" charset="0"/>
                <a:ea typeface="Cambria" panose="02040503050406030204" pitchFamily="18" charset="0"/>
              </a:rPr>
              <a:t>OR</a:t>
            </a:r>
            <a:r>
              <a:rPr lang="id-ID" sz="2400" dirty="0">
                <a:latin typeface="Cambria" panose="02040503050406030204" pitchFamily="18" charset="0"/>
                <a:ea typeface="Cambria" panose="02040503050406030204" pitchFamily="18" charset="0"/>
              </a:rPr>
              <a:t> (a) dengan dua sakelar dan (b) dengan dua transistor.</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84890"/>
            <a:ext cx="3644019" cy="2139702"/>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1458894"/>
            <a:ext cx="3886853" cy="2282290"/>
          </a:xfrm>
          <a:prstGeom prst="rect">
            <a:avLst/>
          </a:prstGeom>
        </p:spPr>
      </p:pic>
    </p:spTree>
    <p:extLst>
      <p:ext uri="{BB962C8B-B14F-4D97-AF65-F5344CB8AC3E}">
        <p14:creationId xmlns:p14="http://schemas.microsoft.com/office/powerpoint/2010/main" val="96608351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4"/>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4" y="-23290"/>
            <a:ext cx="6872235" cy="86684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13" name="Rounded Rectangle 12"/>
          <p:cNvSpPr/>
          <p:nvPr/>
        </p:nvSpPr>
        <p:spPr>
          <a:xfrm>
            <a:off x="1102144" y="666076"/>
            <a:ext cx="6872235" cy="3849891"/>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sp>
        <p:nvSpPr>
          <p:cNvPr id="14" name="Rounded Rectangle 13"/>
          <p:cNvSpPr/>
          <p:nvPr/>
        </p:nvSpPr>
        <p:spPr>
          <a:xfrm>
            <a:off x="976868" y="843558"/>
            <a:ext cx="713508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libri"/>
            </a:endParaRPr>
          </a:p>
        </p:txBody>
      </p:sp>
      <mc:AlternateContent xmlns:mc="http://schemas.openxmlformats.org/markup-compatibility/2006" xmlns:a14="http://schemas.microsoft.com/office/drawing/2010/main">
        <mc:Choice Requires="a14">
          <p:sp>
            <p:nvSpPr>
              <p:cNvPr id="10" name="Content Placeholder 2"/>
              <p:cNvSpPr txBox="1">
                <a:spLocks/>
              </p:cNvSpPr>
              <p:nvPr/>
            </p:nvSpPr>
            <p:spPr>
              <a:xfrm>
                <a:off x="1261897" y="1136665"/>
                <a:ext cx="6552728" cy="330793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Memiliki</a:t>
                </a:r>
                <a:r>
                  <a:rPr lang="en-US" sz="1800" dirty="0">
                    <a:latin typeface="Cambria" panose="02040503050406030204" pitchFamily="18" charset="0"/>
                    <a:ea typeface="Cambria" panose="02040503050406030204" pitchFamily="18" charset="0"/>
                  </a:rPr>
                  <a:t> interface </a:t>
                </a:r>
                <a:r>
                  <a:rPr lang="en-US" sz="1800" i="1" dirty="0">
                    <a:latin typeface="Cambria" panose="02040503050406030204" pitchFamily="18" charset="0"/>
                    <a:ea typeface="Cambria" panose="02040503050406030204" pitchFamily="18" charset="0"/>
                  </a:rPr>
                  <a:t>master</a:t>
                </a:r>
                <a:r>
                  <a:rPr lang="en-US" sz="1800" dirty="0">
                    <a:latin typeface="Cambria" panose="02040503050406030204" pitchFamily="18" charset="0"/>
                    <a:ea typeface="Cambria" panose="02040503050406030204" pitchFamily="18" charset="0"/>
                  </a:rPr>
                  <a:t>/</a:t>
                </a:r>
                <a:r>
                  <a:rPr lang="en-US" sz="1800" i="1" dirty="0">
                    <a:latin typeface="Cambria" panose="02040503050406030204" pitchFamily="18" charset="0"/>
                    <a:ea typeface="Cambria" panose="02040503050406030204" pitchFamily="18" charset="0"/>
                  </a:rPr>
                  <a:t>slave</a:t>
                </a:r>
                <a:r>
                  <a:rPr lang="en-US" sz="1800" dirty="0">
                    <a:latin typeface="Cambria" panose="02040503050406030204" pitchFamily="18" charset="0"/>
                    <a:ea typeface="Cambria" panose="02040503050406030204" pitchFamily="18" charset="0"/>
                  </a:rPr>
                  <a:t> SPI Serial</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8 </a:t>
                </a:r>
                <a:r>
                  <a:rPr lang="en-US" sz="1800" dirty="0" err="1">
                    <a:latin typeface="Cambria" panose="02040503050406030204" pitchFamily="18" charset="0"/>
                    <a:ea typeface="Cambria" panose="02040503050406030204" pitchFamily="18" charset="0"/>
                  </a:rPr>
                  <a:t>kanal</a:t>
                </a:r>
                <a:r>
                  <a:rPr lang="en-US" sz="1800" dirty="0">
                    <a:latin typeface="Cambria" panose="02040503050406030204" pitchFamily="18" charset="0"/>
                    <a:ea typeface="Cambria" panose="02040503050406030204" pitchFamily="18" charset="0"/>
                  </a:rPr>
                  <a:t> 10 bit ADC </a:t>
                </a:r>
                <a:r>
                  <a:rPr lang="en-US" sz="1800" dirty="0" err="1">
                    <a:latin typeface="Cambria" panose="02040503050406030204" pitchFamily="18" charset="0"/>
                    <a:ea typeface="Cambria" panose="02040503050406030204" pitchFamily="18" charset="0"/>
                  </a:rPr>
                  <a:t>dalam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paket</a:t>
                </a:r>
                <a:r>
                  <a:rPr lang="en-US" sz="1800" dirty="0">
                    <a:latin typeface="Cambria" panose="02040503050406030204" pitchFamily="18" charset="0"/>
                    <a:ea typeface="Cambria" panose="02040503050406030204" pitchFamily="18" charset="0"/>
                  </a:rPr>
                  <a:t> TQFP dan QFN/MLF</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6 </a:t>
                </a:r>
                <a:r>
                  <a:rPr lang="en-US" sz="1800" dirty="0" err="1">
                    <a:latin typeface="Cambria" panose="02040503050406030204" pitchFamily="18" charset="0"/>
                    <a:ea typeface="Cambria" panose="02040503050406030204" pitchFamily="18" charset="0"/>
                  </a:rPr>
                  <a:t>kanal</a:t>
                </a:r>
                <a:r>
                  <a:rPr lang="en-US" sz="1800" dirty="0">
                    <a:latin typeface="Cambria" panose="02040503050406030204" pitchFamily="18" charset="0"/>
                    <a:ea typeface="Cambria" panose="02040503050406030204" pitchFamily="18" charset="0"/>
                  </a:rPr>
                  <a:t> 10 bit ADC </a:t>
                </a:r>
                <a:r>
                  <a:rPr lang="en-US" sz="1800" dirty="0" err="1">
                    <a:latin typeface="Cambria" panose="02040503050406030204" pitchFamily="18" charset="0"/>
                    <a:ea typeface="Cambria" panose="02040503050406030204" pitchFamily="18" charset="0"/>
                  </a:rPr>
                  <a:t>dalam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paket</a:t>
                </a:r>
                <a:r>
                  <a:rPr lang="en-US" sz="1800" dirty="0">
                    <a:latin typeface="Cambria" panose="02040503050406030204" pitchFamily="18" charset="0"/>
                    <a:ea typeface="Cambria" panose="02040503050406030204" pitchFamily="18" charset="0"/>
                  </a:rPr>
                  <a:t> PDIP</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Memiliki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fitur</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Power-on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serta</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Reset</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and</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Programmable</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Brown-out</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Detection</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Bekerja</a:t>
                </a:r>
                <a:r>
                  <a:rPr lang="en-US" sz="1800" dirty="0">
                    <a:latin typeface="Cambria" panose="02040503050406030204" pitchFamily="18" charset="0"/>
                    <a:ea typeface="Cambria" panose="02040503050406030204" pitchFamily="18" charset="0"/>
                  </a:rPr>
                  <a:t> pada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1,8–5,5 Volt</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Mampu </a:t>
                </a:r>
                <a:r>
                  <a:rPr lang="en-US" sz="1800" dirty="0" err="1">
                    <a:latin typeface="Cambria" panose="02040503050406030204" pitchFamily="18" charset="0"/>
                    <a:ea typeface="Cambria" panose="02040503050406030204" pitchFamily="18" charset="0"/>
                  </a:rPr>
                  <a:t>bertahan</a:t>
                </a:r>
                <a:r>
                  <a:rPr lang="en-US" sz="1800" dirty="0">
                    <a:latin typeface="Cambria" panose="02040503050406030204" pitchFamily="18" charset="0"/>
                    <a:ea typeface="Cambria" panose="02040503050406030204" pitchFamily="18" charset="0"/>
                  </a:rPr>
                  <a:t> pada </a:t>
                </a:r>
                <a:r>
                  <a:rPr lang="en-US" sz="1800" dirty="0" err="1">
                    <a:latin typeface="Cambria" panose="02040503050406030204" pitchFamily="18" charset="0"/>
                    <a:ea typeface="Cambria" panose="02040503050406030204" pitchFamily="18" charset="0"/>
                  </a:rPr>
                  <a:t>suhu</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antara</a:t>
                </a:r>
                <a:r>
                  <a:rPr lang="en-US" sz="1800" dirty="0">
                    <a:latin typeface="Cambria" panose="02040503050406030204" pitchFamily="18" charset="0"/>
                    <a:ea typeface="Cambria" panose="02040503050406030204" pitchFamily="18" charset="0"/>
                  </a:rPr>
                  <a:t> -40 </a:t>
                </a:r>
                <a14:m>
                  <m:oMath xmlns:m="http://schemas.openxmlformats.org/officeDocument/2006/math">
                    <m:r>
                      <a:rPr lang="en-US" sz="1800" i="1">
                        <a:latin typeface="Cambria Math" panose="02040503050406030204" pitchFamily="18" charset="0"/>
                        <a:ea typeface="Cambria" panose="02040503050406030204" pitchFamily="18" charset="0"/>
                      </a:rPr>
                      <m:t>°</m:t>
                    </m:r>
                  </m:oMath>
                </a14:m>
                <a:r>
                  <a:rPr lang="en-US" sz="1800" dirty="0">
                    <a:latin typeface="Cambria" panose="02040503050406030204" pitchFamily="18" charset="0"/>
                    <a:ea typeface="Cambria" panose="02040503050406030204" pitchFamily="18" charset="0"/>
                  </a:rPr>
                  <a:t>C </a:t>
                </a:r>
                <a:r>
                  <a:rPr lang="en-US" sz="1800" dirty="0" err="1">
                    <a:latin typeface="Cambria" panose="02040503050406030204" pitchFamily="18" charset="0"/>
                    <a:ea typeface="Cambria" panose="02040503050406030204" pitchFamily="18" charset="0"/>
                  </a:rPr>
                  <a:t>sampai</a:t>
                </a:r>
                <a:r>
                  <a:rPr lang="en-US" sz="1800" dirty="0">
                    <a:latin typeface="Cambria" panose="02040503050406030204" pitchFamily="18" charset="0"/>
                    <a:ea typeface="Cambria" panose="02040503050406030204" pitchFamily="18" charset="0"/>
                  </a:rPr>
                  <a:t> 85 </a:t>
                </a:r>
                <a14:m>
                  <m:oMath xmlns:m="http://schemas.openxmlformats.org/officeDocument/2006/math">
                    <m:r>
                      <a:rPr lang="en-US" sz="1800" i="1">
                        <a:latin typeface="Cambria Math" panose="02040503050406030204" pitchFamily="18" charset="0"/>
                        <a:ea typeface="Cambria" panose="02040503050406030204" pitchFamily="18" charset="0"/>
                      </a:rPr>
                      <m:t>°</m:t>
                    </m:r>
                  </m:oMath>
                </a14:m>
                <a:r>
                  <a:rPr lang="en-US" sz="1800" dirty="0">
                    <a:latin typeface="Cambria" panose="02040503050406030204" pitchFamily="18" charset="0"/>
                    <a:ea typeface="Cambria" panose="02040503050406030204" pitchFamily="18" charset="0"/>
                  </a:rPr>
                  <a:t>C</a:t>
                </a:r>
              </a:p>
            </p:txBody>
          </p:sp>
        </mc:Choice>
        <mc:Fallback xmlns="">
          <p:sp>
            <p:nvSpPr>
              <p:cNvPr id="10" name="Content Placeholder 2"/>
              <p:cNvSpPr txBox="1">
                <a:spLocks noRot="1" noChangeAspect="1" noMove="1" noResize="1" noEditPoints="1" noAdjustHandles="1" noChangeArrowheads="1" noChangeShapeType="1" noTextEdit="1"/>
              </p:cNvSpPr>
              <p:nvPr/>
            </p:nvSpPr>
            <p:spPr>
              <a:xfrm>
                <a:off x="1261897" y="1136665"/>
                <a:ext cx="6552728" cy="3307931"/>
              </a:xfrm>
              <a:prstGeom prst="rect">
                <a:avLst/>
              </a:prstGeom>
              <a:blipFill>
                <a:blip r:embed="rId3"/>
                <a:stretch>
                  <a:fillRect l="-558" t="-1105" r="-837"/>
                </a:stretch>
              </a:blipFill>
            </p:spPr>
            <p:txBody>
              <a:bodyPr/>
              <a:lstStyle/>
              <a:p>
                <a:r>
                  <a:rPr lang="en-ID">
                    <a:noFill/>
                  </a:rPr>
                  <a:t> </a:t>
                </a:r>
              </a:p>
            </p:txBody>
          </p:sp>
        </mc:Fallback>
      </mc:AlternateContent>
      <p:sp>
        <p:nvSpPr>
          <p:cNvPr id="8" name="Rounded Rectangle 1">
            <a:extLst>
              <a:ext uri="{FF2B5EF4-FFF2-40B4-BE49-F238E27FC236}">
                <a16:creationId xmlns:a16="http://schemas.microsoft.com/office/drawing/2014/main" xmlns="" id="{362D0944-6259-C2EB-3599-F893391632F8}"/>
              </a:ext>
            </a:extLst>
          </p:cNvPr>
          <p:cNvSpPr/>
          <p:nvPr/>
        </p:nvSpPr>
        <p:spPr>
          <a:xfrm>
            <a:off x="3347865" y="-20538"/>
            <a:ext cx="2664296" cy="86187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defTabSz="914378">
              <a:defRPr/>
            </a:pPr>
            <a:r>
              <a:rPr lang="en-US" dirty="0" err="1">
                <a:solidFill>
                  <a:schemeClr val="tx1"/>
                </a:solidFill>
                <a:latin typeface="Calibri"/>
              </a:rPr>
              <a:t>Spesifikasi</a:t>
            </a:r>
            <a:r>
              <a:rPr lang="en-US" dirty="0">
                <a:solidFill>
                  <a:schemeClr val="tx1"/>
                </a:solidFill>
                <a:latin typeface="Calibri"/>
              </a:rPr>
              <a:t> ATmega328P</a:t>
            </a:r>
          </a:p>
        </p:txBody>
      </p:sp>
    </p:spTree>
    <p:extLst>
      <p:ext uri="{BB962C8B-B14F-4D97-AF65-F5344CB8AC3E}">
        <p14:creationId xmlns:p14="http://schemas.microsoft.com/office/powerpoint/2010/main" val="119676180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4"/>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4" y="-23290"/>
            <a:ext cx="6872235" cy="86684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13" name="Rounded Rectangle 12"/>
          <p:cNvSpPr/>
          <p:nvPr/>
        </p:nvSpPr>
        <p:spPr>
          <a:xfrm>
            <a:off x="1102144" y="666076"/>
            <a:ext cx="6872235" cy="3849891"/>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sp>
        <p:nvSpPr>
          <p:cNvPr id="14" name="Rounded Rectangle 13"/>
          <p:cNvSpPr/>
          <p:nvPr/>
        </p:nvSpPr>
        <p:spPr>
          <a:xfrm>
            <a:off x="976868" y="843558"/>
            <a:ext cx="713508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libri"/>
            </a:endParaRPr>
          </a:p>
        </p:txBody>
      </p:sp>
      <p:sp>
        <p:nvSpPr>
          <p:cNvPr id="10" name="Content Placeholder 2"/>
          <p:cNvSpPr txBox="1">
            <a:spLocks/>
          </p:cNvSpPr>
          <p:nvPr/>
        </p:nvSpPr>
        <p:spPr>
          <a:xfrm>
            <a:off x="1261897" y="987574"/>
            <a:ext cx="6552728" cy="345131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VCC </a:t>
            </a:r>
            <a:r>
              <a:rPr lang="en-US" sz="1800" dirty="0" err="1">
                <a:latin typeface="Cambria" panose="02040503050406030204" pitchFamily="18" charset="0"/>
                <a:ea typeface="Cambria" panose="02040503050406030204" pitchFamily="18" charset="0"/>
              </a:rPr>
              <a:t>berfungsi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sebagai</a:t>
            </a:r>
            <a:r>
              <a:rPr lang="en-US" sz="1800" dirty="0">
                <a:latin typeface="Cambria" panose="02040503050406030204" pitchFamily="18" charset="0"/>
                <a:ea typeface="Cambria" panose="02040503050406030204" pitchFamily="18" charset="0"/>
              </a:rPr>
              <a:t> pin </a:t>
            </a:r>
            <a:r>
              <a:rPr lang="en-US" sz="1800" i="1" dirty="0">
                <a:latin typeface="Cambria" panose="02040503050406030204" pitchFamily="18" charset="0"/>
                <a:ea typeface="Cambria" panose="02040503050406030204" pitchFamily="18" charset="0"/>
              </a:rPr>
              <a:t>input </a:t>
            </a:r>
            <a:r>
              <a:rPr lang="en-US" sz="1800" dirty="0" err="1">
                <a:latin typeface="Cambria" panose="02040503050406030204" pitchFamily="18" charset="0"/>
                <a:ea typeface="Cambria" panose="02040503050406030204" pitchFamily="18" charset="0"/>
              </a:rPr>
              <a:t>sumber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endParaRPr lang="en-US" sz="1800"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GND (</a:t>
            </a:r>
            <a:r>
              <a:rPr lang="en-US" sz="1800" i="1" dirty="0">
                <a:latin typeface="Cambria" panose="02040503050406030204" pitchFamily="18" charset="0"/>
                <a:ea typeface="Cambria" panose="02040503050406030204" pitchFamily="18" charset="0"/>
              </a:rPr>
              <a:t>Ground</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berfungsi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sebagai</a:t>
            </a:r>
            <a:r>
              <a:rPr lang="en-US" sz="1800" dirty="0">
                <a:latin typeface="Cambria" panose="02040503050406030204" pitchFamily="18" charset="0"/>
                <a:ea typeface="Cambria" panose="02040503050406030204" pitchFamily="18" charset="0"/>
              </a:rPr>
              <a:t> pin </a:t>
            </a:r>
            <a:r>
              <a:rPr lang="en-US" sz="1800" i="1" dirty="0">
                <a:latin typeface="Cambria" panose="02040503050406030204" pitchFamily="18" charset="0"/>
                <a:ea typeface="Cambria" panose="02040503050406030204" pitchFamily="18" charset="0"/>
              </a:rPr>
              <a:t>grounding </a:t>
            </a:r>
            <a:r>
              <a:rPr lang="en-US" sz="1800" dirty="0" err="1">
                <a:latin typeface="Cambria" panose="02040503050406030204" pitchFamily="18" charset="0"/>
                <a:ea typeface="Cambria" panose="02040503050406030204" pitchFamily="18" charset="0"/>
              </a:rPr>
              <a:t>atau</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massa</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negative</a:t>
            </a:r>
            <a:r>
              <a:rPr lang="en-US" sz="1800" dirty="0">
                <a:latin typeface="Cambria" panose="02040503050406030204" pitchFamily="18" charset="0"/>
                <a:ea typeface="Cambria" panose="02040503050406030204" pitchFamily="18" charset="0"/>
              </a:rPr>
              <a:t>)</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Port B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port-input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tipe</a:t>
            </a:r>
            <a:r>
              <a:rPr lang="en-US" sz="1800" dirty="0">
                <a:latin typeface="Cambria" panose="02040503050406030204" pitchFamily="18" charset="0"/>
                <a:ea typeface="Cambria" panose="02040503050406030204" pitchFamily="18" charset="0"/>
              </a:rPr>
              <a:t> 8 bit yang </a:t>
            </a:r>
            <a:r>
              <a:rPr lang="en-US" sz="1800" dirty="0" err="1">
                <a:latin typeface="Cambria" panose="02040503050406030204" pitchFamily="18" charset="0"/>
                <a:ea typeface="Cambria" panose="02040503050406030204" pitchFamily="18" charset="0"/>
              </a:rPr>
              <a:t>bekerja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dua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arah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Fungsinya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bergantung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jenis</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port.</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Port C (PC5:0)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port-input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tipe</a:t>
            </a:r>
            <a:r>
              <a:rPr lang="en-US" sz="1800" dirty="0">
                <a:latin typeface="Cambria" panose="02040503050406030204" pitchFamily="18" charset="0"/>
                <a:ea typeface="Cambria" panose="02040503050406030204" pitchFamily="18" charset="0"/>
              </a:rPr>
              <a:t> 7 bit yang </a:t>
            </a:r>
            <a:r>
              <a:rPr lang="en-US" sz="1800" dirty="0" err="1">
                <a:latin typeface="Cambria" panose="02040503050406030204" pitchFamily="18" charset="0"/>
                <a:ea typeface="Cambria" panose="02040503050406030204" pitchFamily="18" charset="0"/>
              </a:rPr>
              <a:t>bekerja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dua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arah</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Port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ini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dapat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digunakan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sebagai</a:t>
            </a:r>
            <a:r>
              <a:rPr lang="en-US" sz="1800" dirty="0">
                <a:latin typeface="Cambria" panose="02040503050406030204" pitchFamily="18" charset="0"/>
                <a:ea typeface="Cambria" panose="02040503050406030204" pitchFamily="18" charset="0"/>
              </a:rPr>
              <a:t> ADC </a:t>
            </a:r>
            <a:r>
              <a:rPr lang="en-US" sz="1800" i="1" dirty="0">
                <a:latin typeface="Cambria" panose="02040503050406030204" pitchFamily="18" charset="0"/>
                <a:ea typeface="Cambria" panose="02040503050406030204" pitchFamily="18" charset="0"/>
              </a:rPr>
              <a:t>Input</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Channel</a:t>
            </a:r>
            <a:r>
              <a:rPr lang="en-US" sz="1800" dirty="0">
                <a:latin typeface="Cambria" panose="02040503050406030204" pitchFamily="18" charset="0"/>
                <a:ea typeface="Cambria" panose="02040503050406030204" pitchFamily="18" charset="0"/>
              </a:rPr>
              <a:t> dan </a:t>
            </a:r>
            <a:r>
              <a:rPr lang="en-US" sz="1800" i="1" dirty="0">
                <a:latin typeface="Cambria" panose="02040503050406030204" pitchFamily="18" charset="0"/>
                <a:ea typeface="Cambria" panose="02040503050406030204" pitchFamily="18" charset="0"/>
              </a:rPr>
              <a:t>2-wire</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Serial</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Bus</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Data</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Input</a:t>
            </a:r>
            <a:r>
              <a:rPr lang="en-US" sz="1800" dirty="0">
                <a:latin typeface="Cambria" panose="02040503050406030204" pitchFamily="18" charset="0"/>
                <a:ea typeface="Cambria" panose="02040503050406030204" pitchFamily="18" charset="0"/>
              </a:rPr>
              <a:t>/</a:t>
            </a:r>
            <a:r>
              <a:rPr lang="en-US" sz="1800" i="1" dirty="0">
                <a:latin typeface="Cambria" panose="02040503050406030204" pitchFamily="18" charset="0"/>
                <a:ea typeface="Cambria" panose="02040503050406030204" pitchFamily="18" charset="0"/>
              </a:rPr>
              <a:t>Output</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Line</a:t>
            </a:r>
            <a:r>
              <a:rPr lang="en-US" sz="1800" dirty="0">
                <a:latin typeface="Cambria" panose="02040503050406030204" pitchFamily="18" charset="0"/>
                <a:ea typeface="Cambria" panose="02040503050406030204" pitchFamily="18" charset="0"/>
              </a:rPr>
              <a:t>.</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Port D (PD7:0)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port-input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tipe</a:t>
            </a:r>
            <a:r>
              <a:rPr lang="en-US" sz="1800" dirty="0">
                <a:latin typeface="Cambria" panose="02040503050406030204" pitchFamily="18" charset="0"/>
                <a:ea typeface="Cambria" panose="02040503050406030204" pitchFamily="18" charset="0"/>
              </a:rPr>
              <a:t> 8 bit </a:t>
            </a:r>
            <a:r>
              <a:rPr lang="en-US" sz="1800" dirty="0" err="1">
                <a:latin typeface="Cambria" panose="02040503050406030204" pitchFamily="18" charset="0"/>
                <a:ea typeface="Cambria" panose="02040503050406030204" pitchFamily="18" charset="0"/>
              </a:rPr>
              <a:t>dua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arah</a:t>
            </a:r>
            <a:r>
              <a:rPr lang="en-US" sz="1800" dirty="0">
                <a:latin typeface="Cambria" panose="02040503050406030204" pitchFamily="18" charset="0"/>
                <a:ea typeface="Cambria" panose="02040503050406030204" pitchFamily="18" charset="0"/>
              </a:rPr>
              <a:t> yang </a:t>
            </a:r>
            <a:r>
              <a:rPr lang="en-US" sz="1800" dirty="0" err="1">
                <a:latin typeface="Cambria" panose="02040503050406030204" pitchFamily="18" charset="0"/>
                <a:ea typeface="Cambria" panose="02040503050406030204" pitchFamily="18" charset="0"/>
              </a:rPr>
              <a:t>sering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digunakan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untuk</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analog</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comparator</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external</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interruption</a:t>
            </a:r>
            <a:r>
              <a:rPr lang="en-US" sz="1800" dirty="0">
                <a:latin typeface="Cambria" panose="02040503050406030204" pitchFamily="18" charset="0"/>
                <a:ea typeface="Cambria" panose="02040503050406030204" pitchFamily="18" charset="0"/>
              </a:rPr>
              <a:t>, dan USART </a:t>
            </a:r>
            <a:r>
              <a:rPr lang="en-US" sz="1800" i="1" dirty="0">
                <a:latin typeface="Cambria" panose="02040503050406030204" pitchFamily="18" charset="0"/>
                <a:ea typeface="Cambria" panose="02040503050406030204" pitchFamily="18" charset="0"/>
              </a:rPr>
              <a:t>communication</a:t>
            </a:r>
            <a:r>
              <a:rPr lang="en-US" sz="1800" dirty="0">
                <a:latin typeface="Cambria" panose="02040503050406030204" pitchFamily="18" charset="0"/>
                <a:ea typeface="Cambria" panose="02040503050406030204" pitchFamily="18" charset="0"/>
              </a:rPr>
              <a:t>.</a:t>
            </a:r>
          </a:p>
          <a:p>
            <a:pPr algn="just">
              <a:buFont typeface="Wingdings" panose="05000000000000000000" pitchFamily="2" charset="2"/>
              <a:buChar char="q"/>
            </a:pPr>
            <a:endParaRPr lang="en-US" sz="1800" i="1" dirty="0">
              <a:latin typeface="Cambria" panose="02040503050406030204" pitchFamily="18" charset="0"/>
              <a:ea typeface="Cambria" panose="02040503050406030204" pitchFamily="18" charset="0"/>
            </a:endParaRPr>
          </a:p>
        </p:txBody>
      </p:sp>
      <p:sp>
        <p:nvSpPr>
          <p:cNvPr id="8" name="Rounded Rectangle 1">
            <a:extLst>
              <a:ext uri="{FF2B5EF4-FFF2-40B4-BE49-F238E27FC236}">
                <a16:creationId xmlns:a16="http://schemas.microsoft.com/office/drawing/2014/main" xmlns="" id="{362D0944-6259-C2EB-3599-F893391632F8}"/>
              </a:ext>
            </a:extLst>
          </p:cNvPr>
          <p:cNvSpPr/>
          <p:nvPr/>
        </p:nvSpPr>
        <p:spPr>
          <a:xfrm>
            <a:off x="3347865" y="-20538"/>
            <a:ext cx="2664296" cy="861878"/>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defTabSz="914378">
              <a:defRPr/>
            </a:pPr>
            <a:r>
              <a:rPr lang="en-US" dirty="0" err="1">
                <a:solidFill>
                  <a:schemeClr val="tx1"/>
                </a:solidFill>
                <a:latin typeface="Calibri"/>
              </a:rPr>
              <a:t>Kelompok</a:t>
            </a:r>
            <a:r>
              <a:rPr lang="en-US" dirty="0">
                <a:solidFill>
                  <a:schemeClr val="tx1"/>
                </a:solidFill>
                <a:latin typeface="Calibri"/>
              </a:rPr>
              <a:t> Pin ATmega328P</a:t>
            </a:r>
          </a:p>
        </p:txBody>
      </p:sp>
    </p:spTree>
    <p:extLst>
      <p:ext uri="{BB962C8B-B14F-4D97-AF65-F5344CB8AC3E}">
        <p14:creationId xmlns:p14="http://schemas.microsoft.com/office/powerpoint/2010/main" val="2842812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4"/>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4" y="-23290"/>
            <a:ext cx="6872235" cy="86684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13" name="Rounded Rectangle 12"/>
          <p:cNvSpPr/>
          <p:nvPr/>
        </p:nvSpPr>
        <p:spPr>
          <a:xfrm>
            <a:off x="1102144" y="666076"/>
            <a:ext cx="6872235" cy="3849891"/>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sp>
        <p:nvSpPr>
          <p:cNvPr id="14" name="Rounded Rectangle 13"/>
          <p:cNvSpPr/>
          <p:nvPr/>
        </p:nvSpPr>
        <p:spPr>
          <a:xfrm>
            <a:off x="976868" y="843558"/>
            <a:ext cx="713508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libri"/>
            </a:endParaRPr>
          </a:p>
        </p:txBody>
      </p:sp>
      <p:sp>
        <p:nvSpPr>
          <p:cNvPr id="10" name="Content Placeholder 2"/>
          <p:cNvSpPr txBox="1">
            <a:spLocks/>
          </p:cNvSpPr>
          <p:nvPr/>
        </p:nvSpPr>
        <p:spPr>
          <a:xfrm>
            <a:off x="1261897" y="987574"/>
            <a:ext cx="6552728" cy="345131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AVCC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pin </a:t>
            </a:r>
            <a:r>
              <a:rPr lang="en-US" sz="1800" dirty="0" err="1">
                <a:latin typeface="Cambria" panose="02040503050406030204" pitchFamily="18" charset="0"/>
                <a:ea typeface="Cambria" panose="02040503050406030204" pitchFamily="18" charset="0"/>
              </a:rPr>
              <a:t>sambungan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sumber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menuju</a:t>
            </a:r>
            <a:r>
              <a:rPr lang="en-US" sz="1800" dirty="0">
                <a:latin typeface="Cambria" panose="02040503050406030204" pitchFamily="18" charset="0"/>
                <a:ea typeface="Cambria" panose="02040503050406030204" pitchFamily="18" charset="0"/>
              </a:rPr>
              <a:t> A/D </a:t>
            </a:r>
            <a:r>
              <a:rPr lang="en-US" sz="1800" i="1" dirty="0">
                <a:latin typeface="Cambria" panose="02040503050406030204" pitchFamily="18" charset="0"/>
                <a:ea typeface="Cambria" panose="02040503050406030204" pitchFamily="18" charset="0"/>
              </a:rPr>
              <a:t>Converter</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port</a:t>
            </a:r>
            <a:r>
              <a:rPr lang="en-US" sz="1800" dirty="0">
                <a:latin typeface="Cambria" panose="02040503050406030204" pitchFamily="18" charset="0"/>
                <a:ea typeface="Cambria" panose="02040503050406030204" pitchFamily="18" charset="0"/>
              </a:rPr>
              <a:t> PC3:0, dan ADC7:6</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AREF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pin </a:t>
            </a:r>
            <a:r>
              <a:rPr lang="en-US" sz="1800" i="1" dirty="0">
                <a:latin typeface="Cambria" panose="02040503050406030204" pitchFamily="18" charset="0"/>
                <a:ea typeface="Cambria" panose="02040503050406030204" pitchFamily="18" charset="0"/>
              </a:rPr>
              <a:t>input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sumber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referensi</a:t>
            </a:r>
            <a:r>
              <a:rPr lang="en-US" sz="1800" dirty="0">
                <a:latin typeface="Cambria" panose="02040503050406030204" pitchFamily="18" charset="0"/>
                <a:ea typeface="Cambria" panose="02040503050406030204" pitchFamily="18" charset="0"/>
              </a:rPr>
              <a:t> A/D </a:t>
            </a:r>
            <a:r>
              <a:rPr lang="en-US" sz="1800" i="1" dirty="0">
                <a:latin typeface="Cambria" panose="02040503050406030204" pitchFamily="18" charset="0"/>
                <a:ea typeface="Cambria" panose="02040503050406030204" pitchFamily="18" charset="0"/>
              </a:rPr>
              <a:t>Converter</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ADC7:6 (TQFP and QFN/MLF </a:t>
            </a:r>
            <a:r>
              <a:rPr lang="en-US" sz="1800" i="1" dirty="0">
                <a:latin typeface="Cambria" panose="02040503050406030204" pitchFamily="18" charset="0"/>
                <a:ea typeface="Cambria" panose="02040503050406030204" pitchFamily="18" charset="0"/>
              </a:rPr>
              <a:t>Package</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Only</a:t>
            </a:r>
            <a:r>
              <a:rPr lang="en-US" sz="1800" dirty="0">
                <a:latin typeface="Cambria" panose="02040503050406030204" pitchFamily="18" charset="0"/>
                <a:ea typeface="Cambria" panose="02040503050406030204" pitchFamily="18" charset="0"/>
              </a:rPr>
              <a:t>), pada </a:t>
            </a:r>
            <a:r>
              <a:rPr lang="en-US" sz="1800" dirty="0" err="1">
                <a:latin typeface="Cambria" panose="02040503050406030204" pitchFamily="18" charset="0"/>
                <a:ea typeface="Cambria" panose="02040503050406030204" pitchFamily="18" charset="0"/>
              </a:rPr>
              <a:t>sistem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paket</a:t>
            </a:r>
            <a:r>
              <a:rPr lang="en-US" sz="1800" dirty="0">
                <a:latin typeface="Cambria" panose="02040503050406030204" pitchFamily="18" charset="0"/>
                <a:ea typeface="Cambria" panose="02040503050406030204" pitchFamily="18" charset="0"/>
              </a:rPr>
              <a:t> TQFP </a:t>
            </a:r>
            <a:r>
              <a:rPr lang="en-US" sz="1800" i="1" dirty="0">
                <a:latin typeface="Cambria" panose="02040503050406030204" pitchFamily="18" charset="0"/>
                <a:ea typeface="Cambria" panose="02040503050406030204" pitchFamily="18" charset="0"/>
              </a:rPr>
              <a:t>and</a:t>
            </a:r>
            <a:r>
              <a:rPr lang="en-US" sz="1800" dirty="0">
                <a:latin typeface="Cambria" panose="02040503050406030204" pitchFamily="18" charset="0"/>
                <a:ea typeface="Cambria" panose="02040503050406030204" pitchFamily="18" charset="0"/>
              </a:rPr>
              <a:t> QFN/MLF, </a:t>
            </a:r>
            <a:r>
              <a:rPr lang="en-US" sz="1800" i="1" dirty="0">
                <a:latin typeface="Cambria" panose="02040503050406030204" pitchFamily="18" charset="0"/>
                <a:ea typeface="Cambria" panose="02040503050406030204" pitchFamily="18" charset="0"/>
              </a:rPr>
              <a:t>port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ini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melayani</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input</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analog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menuju</a:t>
            </a:r>
            <a:r>
              <a:rPr lang="en-US" sz="1800" dirty="0">
                <a:latin typeface="Cambria" panose="02040503050406030204" pitchFamily="18" charset="0"/>
                <a:ea typeface="Cambria" panose="02040503050406030204" pitchFamily="18" charset="0"/>
              </a:rPr>
              <a:t> A/D </a:t>
            </a:r>
            <a:r>
              <a:rPr lang="en-US" sz="1800" i="1" dirty="0">
                <a:latin typeface="Cambria" panose="02040503050406030204" pitchFamily="18" charset="0"/>
                <a:ea typeface="Cambria" panose="02040503050406030204" pitchFamily="18" charset="0"/>
              </a:rPr>
              <a:t>Converter</a:t>
            </a:r>
          </a:p>
          <a:p>
            <a:pPr algn="just">
              <a:buFont typeface="Wingdings" panose="05000000000000000000" pitchFamily="2" charset="2"/>
              <a:buChar char="q"/>
            </a:pPr>
            <a:endParaRPr lang="en-US" sz="1800" i="1" dirty="0">
              <a:latin typeface="Cambria" panose="02040503050406030204" pitchFamily="18" charset="0"/>
              <a:ea typeface="Cambria" panose="02040503050406030204" pitchFamily="18" charset="0"/>
            </a:endParaRPr>
          </a:p>
        </p:txBody>
      </p:sp>
      <p:sp>
        <p:nvSpPr>
          <p:cNvPr id="8" name="Rounded Rectangle 1">
            <a:extLst>
              <a:ext uri="{FF2B5EF4-FFF2-40B4-BE49-F238E27FC236}">
                <a16:creationId xmlns:a16="http://schemas.microsoft.com/office/drawing/2014/main" xmlns="" id="{362D0944-6259-C2EB-3599-F893391632F8}"/>
              </a:ext>
            </a:extLst>
          </p:cNvPr>
          <p:cNvSpPr/>
          <p:nvPr/>
        </p:nvSpPr>
        <p:spPr>
          <a:xfrm>
            <a:off x="3347865" y="-20538"/>
            <a:ext cx="2664296" cy="861878"/>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defTabSz="914378">
              <a:defRPr/>
            </a:pPr>
            <a:r>
              <a:rPr lang="en-US" dirty="0" err="1">
                <a:solidFill>
                  <a:schemeClr val="tx1"/>
                </a:solidFill>
                <a:latin typeface="Calibri"/>
              </a:rPr>
              <a:t>Kelompok</a:t>
            </a:r>
            <a:r>
              <a:rPr lang="en-US" dirty="0">
                <a:solidFill>
                  <a:schemeClr val="tx1"/>
                </a:solidFill>
                <a:latin typeface="Calibri"/>
              </a:rPr>
              <a:t> Pin ATmega328P</a:t>
            </a:r>
          </a:p>
        </p:txBody>
      </p:sp>
    </p:spTree>
    <p:extLst>
      <p:ext uri="{BB962C8B-B14F-4D97-AF65-F5344CB8AC3E}">
        <p14:creationId xmlns:p14="http://schemas.microsoft.com/office/powerpoint/2010/main" val="298491421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grpSp>
        <p:nvGrpSpPr>
          <p:cNvPr id="7" name="Group 6"/>
          <p:cNvGrpSpPr/>
          <p:nvPr/>
        </p:nvGrpSpPr>
        <p:grpSpPr>
          <a:xfrm>
            <a:off x="628654" y="237876"/>
            <a:ext cx="4504243" cy="946481"/>
            <a:chOff x="838203" y="317167"/>
            <a:chExt cx="600565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783">
                <a:defRPr/>
              </a:pPr>
              <a:endParaRPr sz="1350" kern="0">
                <a:solidFill>
                  <a:prstClr val="black"/>
                </a:solidFill>
                <a:latin typeface="Calibri"/>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783">
                <a:defRPr/>
              </a:pPr>
              <a:r>
                <a:rPr lang="en-US" sz="2700" kern="0" dirty="0">
                  <a:solidFill>
                    <a:prstClr val="black"/>
                  </a:solidFill>
                  <a:latin typeface="Cambria" panose="02040503050406030204" pitchFamily="18" charset="0"/>
                  <a:ea typeface="Cambria" panose="02040503050406030204" pitchFamily="18" charset="0"/>
                </a:rPr>
                <a:t>3.</a:t>
              </a:r>
              <a:endParaRPr sz="2700" kern="0" dirty="0">
                <a:solidFill>
                  <a:prstClr val="black"/>
                </a:solidFill>
                <a:latin typeface="Cambria" panose="02040503050406030204" pitchFamily="18" charset="0"/>
                <a:ea typeface="Cambria" panose="02040503050406030204" pitchFamily="18" charset="0"/>
              </a:endParaRPr>
            </a:p>
          </p:txBody>
        </p:sp>
        <p:sp>
          <p:nvSpPr>
            <p:cNvPr id="11" name="Google Shape;2840;p133"/>
            <p:cNvSpPr/>
            <p:nvPr/>
          </p:nvSpPr>
          <p:spPr>
            <a:xfrm>
              <a:off x="1469797" y="524871"/>
              <a:ext cx="5374063"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783">
                <a:defRPr/>
              </a:pPr>
              <a:endParaRPr sz="1350" kern="0" dirty="0">
                <a:solidFill>
                  <a:prstClr val="black"/>
                </a:solidFill>
                <a:latin typeface="Calibri"/>
              </a:endParaRPr>
            </a:p>
          </p:txBody>
        </p:sp>
      </p:grpSp>
      <p:sp>
        <p:nvSpPr>
          <p:cNvPr id="12" name="TextBox 11"/>
          <p:cNvSpPr txBox="1"/>
          <p:nvPr/>
        </p:nvSpPr>
        <p:spPr>
          <a:xfrm>
            <a:off x="1706539" y="506658"/>
            <a:ext cx="3270812" cy="461665"/>
          </a:xfrm>
          <a:prstGeom prst="rect">
            <a:avLst/>
          </a:prstGeom>
          <a:noFill/>
        </p:spPr>
        <p:txBody>
          <a:bodyPr wrap="square" rtlCol="0" anchor="ctr">
            <a:spAutoFit/>
          </a:bodyPr>
          <a:lstStyle/>
          <a:p>
            <a:r>
              <a:rPr lang="en-US" sz="2400" dirty="0">
                <a:latin typeface="Cambria" panose="02040503050406030204" pitchFamily="18" charset="0"/>
                <a:ea typeface="Cambria" panose="02040503050406030204" pitchFamily="18" charset="0"/>
              </a:rPr>
              <a:t>Arduino</a:t>
            </a:r>
            <a:endParaRPr lang="id-ID" sz="2400" i="1" dirty="0">
              <a:latin typeface="Cambria" panose="02040503050406030204" pitchFamily="18" charset="0"/>
              <a:ea typeface="Cambria" panose="02040503050406030204" pitchFamily="18" charset="0"/>
            </a:endParaRPr>
          </a:p>
        </p:txBody>
      </p:sp>
      <p:grpSp>
        <p:nvGrpSpPr>
          <p:cNvPr id="4" name="Group 3"/>
          <p:cNvGrpSpPr/>
          <p:nvPr/>
        </p:nvGrpSpPr>
        <p:grpSpPr>
          <a:xfrm>
            <a:off x="980535" y="1563639"/>
            <a:ext cx="7263676" cy="2776442"/>
            <a:chOff x="980535" y="1563638"/>
            <a:chExt cx="7263676" cy="2776442"/>
          </a:xfrm>
        </p:grpSpPr>
        <p:sp>
          <p:nvSpPr>
            <p:cNvPr id="16" name="Rounded Rectangle 15"/>
            <p:cNvSpPr/>
            <p:nvPr/>
          </p:nvSpPr>
          <p:spPr>
            <a:xfrm>
              <a:off x="1072709" y="1563638"/>
              <a:ext cx="7171502" cy="2626074"/>
            </a:xfrm>
            <a:prstGeom prst="roundRect">
              <a:avLst>
                <a:gd name="adj" fmla="val 33896"/>
              </a:avLst>
            </a:prstGeom>
            <a:noFill/>
            <a:ln w="381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8">
                <a:defRPr/>
              </a:pPr>
              <a:endParaRPr lang="en-US">
                <a:solidFill>
                  <a:prstClr val="white"/>
                </a:solidFill>
                <a:latin typeface="Calibri"/>
              </a:endParaRPr>
            </a:p>
          </p:txBody>
        </p:sp>
        <p:grpSp>
          <p:nvGrpSpPr>
            <p:cNvPr id="3" name="Group 2"/>
            <p:cNvGrpSpPr/>
            <p:nvPr/>
          </p:nvGrpSpPr>
          <p:grpSpPr>
            <a:xfrm>
              <a:off x="980535" y="1714006"/>
              <a:ext cx="7171502" cy="2626074"/>
              <a:chOff x="980535" y="1611298"/>
              <a:chExt cx="7171502" cy="2626074"/>
            </a:xfrm>
          </p:grpSpPr>
          <p:sp>
            <p:nvSpPr>
              <p:cNvPr id="14" name="Rounded Rectangle 13"/>
              <p:cNvSpPr/>
              <p:nvPr/>
            </p:nvSpPr>
            <p:spPr>
              <a:xfrm>
                <a:off x="980535" y="1611298"/>
                <a:ext cx="7171502" cy="2626074"/>
              </a:xfrm>
              <a:prstGeom prst="roundRect">
                <a:avLst>
                  <a:gd name="adj" fmla="val 27367"/>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8">
                  <a:defRPr/>
                </a:pPr>
                <a:r>
                  <a:rPr lang="en-US" dirty="0" err="1">
                    <a:solidFill>
                      <a:schemeClr val="tx1"/>
                    </a:solidFill>
                    <a:latin typeface="Calibri"/>
                  </a:rPr>
                  <a:t>Arduino</a:t>
                </a:r>
                <a:r>
                  <a:rPr lang="en-US" dirty="0">
                    <a:solidFill>
                      <a:schemeClr val="tx1"/>
                    </a:solidFill>
                    <a:latin typeface="Calibri"/>
                  </a:rPr>
                  <a:t> </a:t>
                </a:r>
                <a:r>
                  <a:rPr lang="en-US" dirty="0" err="1">
                    <a:solidFill>
                      <a:schemeClr val="tx1"/>
                    </a:solidFill>
                    <a:latin typeface="Calibri"/>
                  </a:rPr>
                  <a:t>adalah</a:t>
                </a:r>
                <a:r>
                  <a:rPr lang="en-US" dirty="0">
                    <a:solidFill>
                      <a:schemeClr val="tx1"/>
                    </a:solidFill>
                    <a:latin typeface="Calibri"/>
                  </a:rPr>
                  <a:t> </a:t>
                </a:r>
                <a:r>
                  <a:rPr lang="en-US" dirty="0" err="1">
                    <a:solidFill>
                      <a:schemeClr val="tx1"/>
                    </a:solidFill>
                    <a:latin typeface="Calibri"/>
                  </a:rPr>
                  <a:t>rangkaian</a:t>
                </a:r>
                <a:r>
                  <a:rPr lang="en-US" dirty="0">
                    <a:solidFill>
                      <a:schemeClr val="tx1"/>
                    </a:solidFill>
                    <a:latin typeface="Calibri"/>
                  </a:rPr>
                  <a:t> </a:t>
                </a:r>
                <a:r>
                  <a:rPr lang="en-US" dirty="0" err="1">
                    <a:solidFill>
                      <a:schemeClr val="tx1"/>
                    </a:solidFill>
                    <a:latin typeface="Calibri"/>
                  </a:rPr>
                  <a:t>elektronika</a:t>
                </a:r>
                <a:r>
                  <a:rPr lang="en-US" dirty="0">
                    <a:solidFill>
                      <a:schemeClr val="tx1"/>
                    </a:solidFill>
                    <a:latin typeface="Calibri"/>
                  </a:rPr>
                  <a:t> </a:t>
                </a:r>
                <a:r>
                  <a:rPr lang="en-US" dirty="0" err="1">
                    <a:solidFill>
                      <a:schemeClr val="tx1"/>
                    </a:solidFill>
                    <a:latin typeface="Calibri"/>
                  </a:rPr>
                  <a:t>berbasi</a:t>
                </a:r>
                <a:r>
                  <a:rPr lang="en-US" dirty="0">
                    <a:solidFill>
                      <a:schemeClr val="tx1"/>
                    </a:solidFill>
                    <a:latin typeface="Calibri"/>
                  </a:rPr>
                  <a:t> </a:t>
                </a:r>
                <a:r>
                  <a:rPr lang="en-US" dirty="0" err="1">
                    <a:solidFill>
                      <a:schemeClr val="tx1"/>
                    </a:solidFill>
                    <a:latin typeface="Calibri"/>
                  </a:rPr>
                  <a:t>mikrokontroler</a:t>
                </a:r>
                <a:r>
                  <a:rPr lang="en-US" dirty="0">
                    <a:solidFill>
                      <a:schemeClr val="tx1"/>
                    </a:solidFill>
                    <a:latin typeface="Calibri"/>
                  </a:rPr>
                  <a:t> Atmega328P </a:t>
                </a:r>
                <a:r>
                  <a:rPr lang="en-US" dirty="0" err="1">
                    <a:solidFill>
                      <a:schemeClr val="tx1"/>
                    </a:solidFill>
                    <a:latin typeface="Calibri"/>
                  </a:rPr>
                  <a:t>keluaran</a:t>
                </a:r>
                <a:r>
                  <a:rPr lang="en-US" dirty="0">
                    <a:solidFill>
                      <a:schemeClr val="tx1"/>
                    </a:solidFill>
                    <a:latin typeface="Calibri"/>
                  </a:rPr>
                  <a:t> Atmel. Nama lain Arduino </a:t>
                </a:r>
                <a:r>
                  <a:rPr lang="en-US" dirty="0" err="1">
                    <a:solidFill>
                      <a:schemeClr val="tx1"/>
                    </a:solidFill>
                    <a:latin typeface="Calibri"/>
                  </a:rPr>
                  <a:t>adalah</a:t>
                </a:r>
                <a:r>
                  <a:rPr lang="en-US" dirty="0">
                    <a:solidFill>
                      <a:schemeClr val="tx1"/>
                    </a:solidFill>
                    <a:latin typeface="Calibri"/>
                  </a:rPr>
                  <a:t> </a:t>
                </a:r>
                <a:r>
                  <a:rPr lang="en-US" i="1" dirty="0">
                    <a:solidFill>
                      <a:schemeClr val="tx1"/>
                    </a:solidFill>
                    <a:latin typeface="Calibri"/>
                  </a:rPr>
                  <a:t>development</a:t>
                </a:r>
                <a:r>
                  <a:rPr lang="en-US" dirty="0">
                    <a:solidFill>
                      <a:schemeClr val="tx1"/>
                    </a:solidFill>
                    <a:latin typeface="Calibri"/>
                  </a:rPr>
                  <a:t> </a:t>
                </a:r>
                <a:r>
                  <a:rPr lang="en-US" i="1" dirty="0">
                    <a:solidFill>
                      <a:schemeClr val="tx1"/>
                    </a:solidFill>
                    <a:latin typeface="Calibri"/>
                  </a:rPr>
                  <a:t>board</a:t>
                </a:r>
                <a:r>
                  <a:rPr lang="en-US" dirty="0">
                    <a:solidFill>
                      <a:schemeClr val="tx1"/>
                    </a:solidFill>
                    <a:latin typeface="Calibri"/>
                  </a:rPr>
                  <a:t> </a:t>
                </a:r>
                <a:r>
                  <a:rPr lang="en-US" dirty="0" err="1">
                    <a:solidFill>
                      <a:schemeClr val="tx1"/>
                    </a:solidFill>
                    <a:latin typeface="Calibri"/>
                  </a:rPr>
                  <a:t>atau</a:t>
                </a:r>
                <a:r>
                  <a:rPr lang="en-US" dirty="0">
                    <a:solidFill>
                      <a:schemeClr val="tx1"/>
                    </a:solidFill>
                    <a:latin typeface="Calibri"/>
                  </a:rPr>
                  <a:t> </a:t>
                </a:r>
                <a:r>
                  <a:rPr lang="en-US" dirty="0" err="1">
                    <a:solidFill>
                      <a:schemeClr val="tx1"/>
                    </a:solidFill>
                    <a:latin typeface="Calibri"/>
                  </a:rPr>
                  <a:t>papan</a:t>
                </a:r>
                <a:r>
                  <a:rPr lang="en-US" dirty="0">
                    <a:solidFill>
                      <a:schemeClr val="tx1"/>
                    </a:solidFill>
                    <a:latin typeface="Calibri"/>
                  </a:rPr>
                  <a:t> </a:t>
                </a:r>
                <a:r>
                  <a:rPr lang="en-US" dirty="0" err="1">
                    <a:solidFill>
                      <a:schemeClr val="tx1"/>
                    </a:solidFill>
                    <a:latin typeface="Calibri"/>
                  </a:rPr>
                  <a:t>pengembangan</a:t>
                </a:r>
                <a:r>
                  <a:rPr lang="en-US" dirty="0">
                    <a:solidFill>
                      <a:schemeClr val="tx1"/>
                    </a:solidFill>
                    <a:latin typeface="Calibri"/>
                  </a:rPr>
                  <a:t> </a:t>
                </a:r>
                <a:r>
                  <a:rPr lang="en-US" dirty="0" err="1">
                    <a:solidFill>
                      <a:schemeClr val="tx1"/>
                    </a:solidFill>
                    <a:latin typeface="Calibri"/>
                  </a:rPr>
                  <a:t>mikrokontroler</a:t>
                </a:r>
                <a:r>
                  <a:rPr lang="en-US" dirty="0">
                    <a:solidFill>
                      <a:schemeClr val="tx1"/>
                    </a:solidFill>
                    <a:latin typeface="Calibri"/>
                  </a:rPr>
                  <a:t> yang </a:t>
                </a:r>
                <a:r>
                  <a:rPr lang="en-US" dirty="0" err="1">
                    <a:solidFill>
                      <a:schemeClr val="tx1"/>
                    </a:solidFill>
                    <a:latin typeface="Calibri"/>
                  </a:rPr>
                  <a:t>memudahkan</a:t>
                </a:r>
                <a:r>
                  <a:rPr lang="en-US" dirty="0">
                    <a:solidFill>
                      <a:schemeClr val="tx1"/>
                    </a:solidFill>
                    <a:latin typeface="Calibri"/>
                  </a:rPr>
                  <a:t> </a:t>
                </a:r>
                <a:r>
                  <a:rPr lang="en-US" dirty="0" err="1">
                    <a:solidFill>
                      <a:schemeClr val="tx1"/>
                    </a:solidFill>
                    <a:latin typeface="Calibri"/>
                  </a:rPr>
                  <a:t>pengguna</a:t>
                </a:r>
                <a:r>
                  <a:rPr lang="en-US" dirty="0">
                    <a:solidFill>
                      <a:schemeClr val="tx1"/>
                    </a:solidFill>
                    <a:latin typeface="Calibri"/>
                  </a:rPr>
                  <a:t> </a:t>
                </a:r>
                <a:r>
                  <a:rPr lang="en-US" dirty="0" err="1">
                    <a:solidFill>
                      <a:schemeClr val="tx1"/>
                    </a:solidFill>
                    <a:latin typeface="Calibri"/>
                  </a:rPr>
                  <a:t>dalam</a:t>
                </a:r>
                <a:r>
                  <a:rPr lang="en-US" dirty="0">
                    <a:solidFill>
                      <a:schemeClr val="tx1"/>
                    </a:solidFill>
                    <a:latin typeface="Calibri"/>
                  </a:rPr>
                  <a:t> </a:t>
                </a:r>
                <a:r>
                  <a:rPr lang="en-US" dirty="0" err="1">
                    <a:solidFill>
                      <a:schemeClr val="tx1"/>
                    </a:solidFill>
                    <a:latin typeface="Calibri"/>
                  </a:rPr>
                  <a:t>membangun</a:t>
                </a:r>
                <a:r>
                  <a:rPr lang="en-US" dirty="0">
                    <a:solidFill>
                      <a:schemeClr val="tx1"/>
                    </a:solidFill>
                    <a:latin typeface="Calibri"/>
                  </a:rPr>
                  <a:t> </a:t>
                </a:r>
                <a:r>
                  <a:rPr lang="en-US" dirty="0" err="1">
                    <a:solidFill>
                      <a:schemeClr val="tx1"/>
                    </a:solidFill>
                    <a:latin typeface="Calibri"/>
                  </a:rPr>
                  <a:t>rangkaian</a:t>
                </a:r>
                <a:r>
                  <a:rPr lang="en-US" dirty="0">
                    <a:solidFill>
                      <a:schemeClr val="tx1"/>
                    </a:solidFill>
                    <a:latin typeface="Calibri"/>
                  </a:rPr>
                  <a:t> </a:t>
                </a:r>
                <a:r>
                  <a:rPr lang="en-US" dirty="0" err="1">
                    <a:solidFill>
                      <a:schemeClr val="tx1"/>
                    </a:solidFill>
                    <a:latin typeface="Calibri"/>
                  </a:rPr>
                  <a:t>elektronika</a:t>
                </a:r>
                <a:r>
                  <a:rPr lang="en-US" dirty="0">
                    <a:solidFill>
                      <a:schemeClr val="tx1"/>
                    </a:solidFill>
                    <a:latin typeface="Calibri"/>
                  </a:rPr>
                  <a:t> </a:t>
                </a:r>
                <a:r>
                  <a:rPr lang="en-US" dirty="0" err="1">
                    <a:solidFill>
                      <a:schemeClr val="tx1"/>
                    </a:solidFill>
                    <a:latin typeface="Calibri"/>
                  </a:rPr>
                  <a:t>berbasis</a:t>
                </a:r>
                <a:r>
                  <a:rPr lang="en-US" dirty="0">
                    <a:solidFill>
                      <a:schemeClr val="tx1"/>
                    </a:solidFill>
                    <a:latin typeface="Calibri"/>
                  </a:rPr>
                  <a:t> </a:t>
                </a:r>
                <a:r>
                  <a:rPr lang="en-US" dirty="0" err="1">
                    <a:solidFill>
                      <a:schemeClr val="tx1"/>
                    </a:solidFill>
                    <a:latin typeface="Calibri"/>
                  </a:rPr>
                  <a:t>mikrokontroler</a:t>
                </a:r>
                <a:r>
                  <a:rPr lang="en-US" dirty="0">
                    <a:solidFill>
                      <a:schemeClr val="tx1"/>
                    </a:solidFill>
                    <a:latin typeface="Calibri"/>
                  </a:rPr>
                  <a:t> </a:t>
                </a:r>
                <a:r>
                  <a:rPr lang="en-US" dirty="0" err="1">
                    <a:solidFill>
                      <a:schemeClr val="tx1"/>
                    </a:solidFill>
                    <a:latin typeface="Calibri"/>
                  </a:rPr>
                  <a:t>dibandingkan</a:t>
                </a:r>
                <a:r>
                  <a:rPr lang="en-US" dirty="0">
                    <a:solidFill>
                      <a:schemeClr val="tx1"/>
                    </a:solidFill>
                    <a:latin typeface="Calibri"/>
                  </a:rPr>
                  <a:t> </a:t>
                </a:r>
                <a:r>
                  <a:rPr lang="en-US" dirty="0" err="1">
                    <a:solidFill>
                      <a:schemeClr val="tx1"/>
                    </a:solidFill>
                    <a:latin typeface="Calibri"/>
                  </a:rPr>
                  <a:t>dengan</a:t>
                </a:r>
                <a:r>
                  <a:rPr lang="en-US" dirty="0">
                    <a:solidFill>
                      <a:schemeClr val="tx1"/>
                    </a:solidFill>
                    <a:latin typeface="Calibri"/>
                  </a:rPr>
                  <a:t> </a:t>
                </a:r>
                <a:r>
                  <a:rPr lang="en-US" dirty="0" err="1">
                    <a:solidFill>
                      <a:schemeClr val="tx1"/>
                    </a:solidFill>
                    <a:latin typeface="Calibri"/>
                  </a:rPr>
                  <a:t>membangun</a:t>
                </a:r>
                <a:r>
                  <a:rPr lang="en-US" dirty="0">
                    <a:solidFill>
                      <a:schemeClr val="tx1"/>
                    </a:solidFill>
                    <a:latin typeface="Calibri"/>
                  </a:rPr>
                  <a:t> </a:t>
                </a:r>
                <a:r>
                  <a:rPr lang="en-US" dirty="0" err="1">
                    <a:solidFill>
                      <a:schemeClr val="tx1"/>
                    </a:solidFill>
                    <a:latin typeface="Calibri"/>
                  </a:rPr>
                  <a:t>rangkaian</a:t>
                </a:r>
                <a:r>
                  <a:rPr lang="en-US" dirty="0">
                    <a:solidFill>
                      <a:schemeClr val="tx1"/>
                    </a:solidFill>
                    <a:latin typeface="Calibri"/>
                  </a:rPr>
                  <a:t> </a:t>
                </a:r>
                <a:r>
                  <a:rPr lang="en-US" dirty="0" err="1">
                    <a:solidFill>
                      <a:schemeClr val="tx1"/>
                    </a:solidFill>
                    <a:latin typeface="Calibri"/>
                  </a:rPr>
                  <a:t>mulai</a:t>
                </a:r>
                <a:r>
                  <a:rPr lang="en-US" dirty="0">
                    <a:solidFill>
                      <a:schemeClr val="tx1"/>
                    </a:solidFill>
                    <a:latin typeface="Calibri"/>
                  </a:rPr>
                  <a:t> </a:t>
                </a:r>
                <a:r>
                  <a:rPr lang="en-US" dirty="0" err="1">
                    <a:solidFill>
                      <a:schemeClr val="tx1"/>
                    </a:solidFill>
                    <a:latin typeface="Calibri"/>
                  </a:rPr>
                  <a:t>dari</a:t>
                </a:r>
                <a:r>
                  <a:rPr lang="en-US" dirty="0">
                    <a:solidFill>
                      <a:schemeClr val="tx1"/>
                    </a:solidFill>
                    <a:latin typeface="Calibri"/>
                  </a:rPr>
                  <a:t> </a:t>
                </a:r>
                <a:r>
                  <a:rPr lang="en-US" dirty="0" err="1">
                    <a:solidFill>
                      <a:schemeClr val="tx1"/>
                    </a:solidFill>
                    <a:latin typeface="Calibri"/>
                  </a:rPr>
                  <a:t>awal</a:t>
                </a:r>
                <a:r>
                  <a:rPr lang="en-US" dirty="0">
                    <a:solidFill>
                      <a:schemeClr val="tx1"/>
                    </a:solidFill>
                    <a:latin typeface="Calibri"/>
                  </a:rPr>
                  <a:t>. Arduino Uno R3 </a:t>
                </a:r>
                <a:r>
                  <a:rPr lang="en-US" dirty="0" err="1">
                    <a:solidFill>
                      <a:schemeClr val="tx1"/>
                    </a:solidFill>
                    <a:latin typeface="Calibri"/>
                  </a:rPr>
                  <a:t>adalah</a:t>
                </a:r>
                <a:r>
                  <a:rPr lang="en-US" dirty="0">
                    <a:solidFill>
                      <a:schemeClr val="tx1"/>
                    </a:solidFill>
                    <a:latin typeface="Calibri"/>
                  </a:rPr>
                  <a:t> </a:t>
                </a:r>
                <a:r>
                  <a:rPr lang="en-US" dirty="0" err="1">
                    <a:solidFill>
                      <a:schemeClr val="tx1"/>
                    </a:solidFill>
                    <a:latin typeface="Calibri"/>
                  </a:rPr>
                  <a:t>jenis</a:t>
                </a:r>
                <a:r>
                  <a:rPr lang="en-US" dirty="0">
                    <a:solidFill>
                      <a:schemeClr val="tx1"/>
                    </a:solidFill>
                    <a:latin typeface="Calibri"/>
                  </a:rPr>
                  <a:t> Arduino yang </a:t>
                </a:r>
                <a:r>
                  <a:rPr lang="en-US" dirty="0" err="1">
                    <a:solidFill>
                      <a:schemeClr val="tx1"/>
                    </a:solidFill>
                    <a:latin typeface="Calibri"/>
                  </a:rPr>
                  <a:t>bersifat</a:t>
                </a:r>
                <a:r>
                  <a:rPr lang="en-US" dirty="0">
                    <a:solidFill>
                      <a:schemeClr val="tx1"/>
                    </a:solidFill>
                    <a:latin typeface="Calibri"/>
                  </a:rPr>
                  <a:t> </a:t>
                </a:r>
                <a:r>
                  <a:rPr lang="en-US" i="1" dirty="0">
                    <a:solidFill>
                      <a:schemeClr val="tx1"/>
                    </a:solidFill>
                    <a:latin typeface="Calibri"/>
                  </a:rPr>
                  <a:t>open</a:t>
                </a:r>
                <a:r>
                  <a:rPr lang="en-US" dirty="0">
                    <a:solidFill>
                      <a:schemeClr val="tx1"/>
                    </a:solidFill>
                    <a:latin typeface="Calibri"/>
                  </a:rPr>
                  <a:t> </a:t>
                </a:r>
                <a:r>
                  <a:rPr lang="en-US" i="1" dirty="0">
                    <a:solidFill>
                      <a:schemeClr val="tx1"/>
                    </a:solidFill>
                    <a:latin typeface="Calibri"/>
                  </a:rPr>
                  <a:t>source</a:t>
                </a:r>
                <a:r>
                  <a:rPr lang="en-US" dirty="0">
                    <a:solidFill>
                      <a:schemeClr val="tx1"/>
                    </a:solidFill>
                    <a:latin typeface="Calibri"/>
                  </a:rPr>
                  <a:t> </a:t>
                </a:r>
                <a:r>
                  <a:rPr lang="en-US" i="1" dirty="0">
                    <a:solidFill>
                      <a:schemeClr val="tx1"/>
                    </a:solidFill>
                    <a:latin typeface="Calibri"/>
                  </a:rPr>
                  <a:t>hardware</a:t>
                </a:r>
                <a:r>
                  <a:rPr lang="en-US" dirty="0">
                    <a:solidFill>
                      <a:schemeClr val="tx1"/>
                    </a:solidFill>
                    <a:latin typeface="Calibri"/>
                  </a:rPr>
                  <a:t> yang </a:t>
                </a:r>
                <a:r>
                  <a:rPr lang="en-US" dirty="0" err="1">
                    <a:solidFill>
                      <a:schemeClr val="tx1"/>
                    </a:solidFill>
                    <a:latin typeface="Calibri"/>
                  </a:rPr>
                  <a:t>memungkinkan</a:t>
                </a:r>
                <a:r>
                  <a:rPr lang="en-US" dirty="0">
                    <a:solidFill>
                      <a:schemeClr val="tx1"/>
                    </a:solidFill>
                    <a:latin typeface="Calibri"/>
                  </a:rPr>
                  <a:t> orang lain </a:t>
                </a:r>
                <a:r>
                  <a:rPr lang="en-US" dirty="0" err="1">
                    <a:solidFill>
                      <a:schemeClr val="tx1"/>
                    </a:solidFill>
                    <a:latin typeface="Calibri"/>
                  </a:rPr>
                  <a:t>mengembangkan</a:t>
                </a:r>
                <a:r>
                  <a:rPr lang="en-US" dirty="0">
                    <a:solidFill>
                      <a:schemeClr val="tx1"/>
                    </a:solidFill>
                    <a:latin typeface="Calibri"/>
                  </a:rPr>
                  <a:t> </a:t>
                </a:r>
                <a:r>
                  <a:rPr lang="en-US" dirty="0" err="1">
                    <a:solidFill>
                      <a:schemeClr val="tx1"/>
                    </a:solidFill>
                    <a:latin typeface="Calibri"/>
                  </a:rPr>
                  <a:t>sesuai</a:t>
                </a:r>
                <a:r>
                  <a:rPr lang="en-US" dirty="0">
                    <a:solidFill>
                      <a:schemeClr val="tx1"/>
                    </a:solidFill>
                    <a:latin typeface="Calibri"/>
                  </a:rPr>
                  <a:t> </a:t>
                </a:r>
                <a:r>
                  <a:rPr lang="en-US" dirty="0" err="1">
                    <a:solidFill>
                      <a:schemeClr val="tx1"/>
                    </a:solidFill>
                    <a:latin typeface="Calibri"/>
                  </a:rPr>
                  <a:t>kebutuhan</a:t>
                </a:r>
                <a:r>
                  <a:rPr lang="en-US" dirty="0">
                    <a:solidFill>
                      <a:schemeClr val="tx1"/>
                    </a:solidFill>
                    <a:latin typeface="Calibri"/>
                  </a:rPr>
                  <a:t> </a:t>
                </a:r>
                <a:r>
                  <a:rPr lang="en-US" dirty="0" err="1">
                    <a:solidFill>
                      <a:schemeClr val="tx1"/>
                    </a:solidFill>
                    <a:latin typeface="Calibri"/>
                  </a:rPr>
                  <a:t>mereka</a:t>
                </a:r>
                <a:r>
                  <a:rPr lang="en-US" dirty="0">
                    <a:solidFill>
                      <a:schemeClr val="tx1"/>
                    </a:solidFill>
                    <a:latin typeface="Calibri"/>
                  </a:rPr>
                  <a:t>.</a:t>
                </a:r>
              </a:p>
            </p:txBody>
          </p:sp>
          <p:sp>
            <p:nvSpPr>
              <p:cNvPr id="2" name="Rectangle 1"/>
              <p:cNvSpPr/>
              <p:nvPr/>
            </p:nvSpPr>
            <p:spPr>
              <a:xfrm>
                <a:off x="1377076" y="1683919"/>
                <a:ext cx="6378421" cy="369332"/>
              </a:xfrm>
              <a:prstGeom prst="rect">
                <a:avLst/>
              </a:prstGeom>
            </p:spPr>
            <p:txBody>
              <a:bodyPr wrap="square">
                <a:spAutoFit/>
              </a:bodyPr>
              <a:lstStyle/>
              <a:p>
                <a:pPr lvl="0" algn="just"/>
                <a:endParaRPr lang="id-ID" dirty="0">
                  <a:solidFill>
                    <a:prstClr val="black"/>
                  </a:solidFill>
                  <a:latin typeface="Cambria" panose="02040503050406030204" pitchFamily="18" charset="0"/>
                  <a:ea typeface="Cambria" panose="02040503050406030204" pitchFamily="18" charset="0"/>
                </a:endParaRPr>
              </a:p>
            </p:txBody>
          </p:sp>
        </p:grpSp>
      </p:grpSp>
    </p:spTree>
    <p:extLst>
      <p:ext uri="{BB962C8B-B14F-4D97-AF65-F5344CB8AC3E}">
        <p14:creationId xmlns:p14="http://schemas.microsoft.com/office/powerpoint/2010/main" val="211000822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4"/>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4" y="-23290"/>
            <a:ext cx="6872235" cy="86684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13" name="Rounded Rectangle 12"/>
          <p:cNvSpPr/>
          <p:nvPr/>
        </p:nvSpPr>
        <p:spPr>
          <a:xfrm>
            <a:off x="1102144" y="666076"/>
            <a:ext cx="6872235" cy="2841779"/>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sp>
        <p:nvSpPr>
          <p:cNvPr id="14" name="Rounded Rectangle 13"/>
          <p:cNvSpPr/>
          <p:nvPr/>
        </p:nvSpPr>
        <p:spPr>
          <a:xfrm>
            <a:off x="976868" y="843558"/>
            <a:ext cx="7135080" cy="2741377"/>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libri"/>
            </a:endParaRPr>
          </a:p>
        </p:txBody>
      </p:sp>
      <p:sp>
        <p:nvSpPr>
          <p:cNvPr id="10" name="Content Placeholder 2"/>
          <p:cNvSpPr txBox="1">
            <a:spLocks/>
          </p:cNvSpPr>
          <p:nvPr/>
        </p:nvSpPr>
        <p:spPr>
          <a:xfrm>
            <a:off x="1261897" y="1136665"/>
            <a:ext cx="6552728" cy="330793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Berbasis</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chip</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mikrokontroler</a:t>
            </a:r>
            <a:r>
              <a:rPr lang="en-US" sz="1800" dirty="0">
                <a:latin typeface="Cambria" panose="02040503050406030204" pitchFamily="18" charset="0"/>
                <a:ea typeface="Cambria" panose="02040503050406030204" pitchFamily="18" charset="0"/>
              </a:rPr>
              <a:t> ATmega328P</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Beroperasi</a:t>
            </a:r>
            <a:r>
              <a:rPr lang="en-US" sz="1800" dirty="0">
                <a:latin typeface="Cambria" panose="02040503050406030204" pitchFamily="18" charset="0"/>
                <a:ea typeface="Cambria" panose="02040503050406030204" pitchFamily="18" charset="0"/>
              </a:rPr>
              <a:t> pada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DC 5 V</a:t>
            </a:r>
          </a:p>
          <a:p>
            <a:pPr algn="just">
              <a:buFont typeface="Wingdings" panose="05000000000000000000" pitchFamily="2" charset="2"/>
              <a:buChar char="q"/>
            </a:pPr>
            <a:r>
              <a:rPr lang="en-US" sz="1800" i="1" dirty="0">
                <a:latin typeface="Cambria" panose="02040503050406030204" pitchFamily="18" charset="0"/>
                <a:ea typeface="Cambria" panose="02040503050406030204" pitchFamily="18" charset="0"/>
              </a:rPr>
              <a:t>Input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DC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7–12 V</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Terdiri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atas</a:t>
            </a:r>
            <a:r>
              <a:rPr lang="en-US" sz="1800" dirty="0">
                <a:latin typeface="Cambria" panose="02040503050406030204" pitchFamily="18" charset="0"/>
                <a:ea typeface="Cambria" panose="02040503050406030204" pitchFamily="18" charset="0"/>
              </a:rPr>
              <a:t> 14 digital I/O pin, </a:t>
            </a:r>
            <a:r>
              <a:rPr lang="en-US" sz="1800" dirty="0" err="1">
                <a:latin typeface="Cambria" panose="02040503050406030204" pitchFamily="18" charset="0"/>
                <a:ea typeface="Cambria" panose="02040503050406030204" pitchFamily="18" charset="0"/>
              </a:rPr>
              <a:t>dengan</a:t>
            </a:r>
            <a:r>
              <a:rPr lang="en-US" sz="1800" dirty="0">
                <a:latin typeface="Cambria" panose="02040503050406030204" pitchFamily="18" charset="0"/>
                <a:ea typeface="Cambria" panose="02040503050406030204" pitchFamily="18" charset="0"/>
              </a:rPr>
              <a:t> 6 pin di </a:t>
            </a:r>
            <a:r>
              <a:rPr lang="en-US" sz="1800" dirty="0" err="1">
                <a:latin typeface="Cambria" panose="02040503050406030204" pitchFamily="18" charset="0"/>
                <a:ea typeface="Cambria" panose="02040503050406030204" pitchFamily="18" charset="0"/>
              </a:rPr>
              <a:t>antaranya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merupakan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sambungan</a:t>
            </a:r>
            <a:r>
              <a:rPr lang="en-US" sz="1800" dirty="0">
                <a:latin typeface="Cambria" panose="02040503050406030204" pitchFamily="18" charset="0"/>
                <a:ea typeface="Cambria" panose="02040503050406030204" pitchFamily="18" charset="0"/>
              </a:rPr>
              <a:t> PWM</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Memiliki</a:t>
            </a:r>
            <a:r>
              <a:rPr lang="en-US" sz="1800" dirty="0">
                <a:latin typeface="Cambria" panose="02040503050406030204" pitchFamily="18" charset="0"/>
                <a:ea typeface="Cambria" panose="02040503050406030204" pitchFamily="18" charset="0"/>
              </a:rPr>
              <a:t> 6 pin </a:t>
            </a:r>
            <a:r>
              <a:rPr lang="en-US" sz="1800" i="1" dirty="0">
                <a:latin typeface="Cambria" panose="02040503050406030204" pitchFamily="18" charset="0"/>
                <a:ea typeface="Cambria" panose="02040503050406030204" pitchFamily="18" charset="0"/>
              </a:rPr>
              <a:t>input</a:t>
            </a:r>
            <a:r>
              <a:rPr lang="en-US" sz="1800" dirty="0">
                <a:latin typeface="Cambria" panose="02040503050406030204" pitchFamily="18" charset="0"/>
                <a:ea typeface="Cambria" panose="02040503050406030204" pitchFamily="18" charset="0"/>
              </a:rPr>
              <a:t> analog</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Besar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arus</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setiap</a:t>
            </a:r>
            <a:r>
              <a:rPr lang="en-US" sz="1800" dirty="0">
                <a:latin typeface="Cambria" panose="02040503050406030204" pitchFamily="18" charset="0"/>
                <a:ea typeface="Cambria" panose="02040503050406030204" pitchFamily="18" charset="0"/>
              </a:rPr>
              <a:t> pin I/O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20 mA</a:t>
            </a:r>
          </a:p>
        </p:txBody>
      </p:sp>
      <p:sp>
        <p:nvSpPr>
          <p:cNvPr id="8" name="Rounded Rectangle 1">
            <a:extLst>
              <a:ext uri="{FF2B5EF4-FFF2-40B4-BE49-F238E27FC236}">
                <a16:creationId xmlns:a16="http://schemas.microsoft.com/office/drawing/2014/main" xmlns="" id="{362D0944-6259-C2EB-3599-F893391632F8}"/>
              </a:ext>
            </a:extLst>
          </p:cNvPr>
          <p:cNvSpPr/>
          <p:nvPr/>
        </p:nvSpPr>
        <p:spPr>
          <a:xfrm>
            <a:off x="3275856" y="-20538"/>
            <a:ext cx="2736304" cy="86187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defTabSz="914378">
              <a:defRPr/>
            </a:pPr>
            <a:r>
              <a:rPr lang="en-US" dirty="0" err="1">
                <a:solidFill>
                  <a:schemeClr val="tx1"/>
                </a:solidFill>
                <a:latin typeface="Calibri"/>
              </a:rPr>
              <a:t>Spesifikasi</a:t>
            </a:r>
            <a:endParaRPr lang="en-US" dirty="0">
              <a:solidFill>
                <a:schemeClr val="tx1"/>
              </a:solidFill>
              <a:latin typeface="Calibri"/>
            </a:endParaRPr>
          </a:p>
          <a:p>
            <a:pPr algn="ctr" defTabSz="914378">
              <a:defRPr/>
            </a:pPr>
            <a:r>
              <a:rPr lang="en-US" i="1" dirty="0">
                <a:solidFill>
                  <a:schemeClr val="tx1"/>
                </a:solidFill>
                <a:latin typeface="Calibri"/>
              </a:rPr>
              <a:t>Hardware</a:t>
            </a:r>
            <a:r>
              <a:rPr lang="en-US" dirty="0">
                <a:solidFill>
                  <a:schemeClr val="tx1"/>
                </a:solidFill>
                <a:latin typeface="Calibri"/>
              </a:rPr>
              <a:t> Arduino Uno R3</a:t>
            </a:r>
          </a:p>
        </p:txBody>
      </p:sp>
    </p:spTree>
    <p:extLst>
      <p:ext uri="{BB962C8B-B14F-4D97-AF65-F5344CB8AC3E}">
        <p14:creationId xmlns:p14="http://schemas.microsoft.com/office/powerpoint/2010/main" val="31701277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4"/>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4" y="-23290"/>
            <a:ext cx="6872235" cy="86684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13" name="Rounded Rectangle 12"/>
          <p:cNvSpPr/>
          <p:nvPr/>
        </p:nvSpPr>
        <p:spPr>
          <a:xfrm>
            <a:off x="1102144" y="666076"/>
            <a:ext cx="6872235" cy="3057804"/>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sp>
        <p:nvSpPr>
          <p:cNvPr id="14" name="Rounded Rectangle 13"/>
          <p:cNvSpPr/>
          <p:nvPr/>
        </p:nvSpPr>
        <p:spPr>
          <a:xfrm>
            <a:off x="976868" y="843558"/>
            <a:ext cx="7135080" cy="295232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libri"/>
            </a:endParaRPr>
          </a:p>
        </p:txBody>
      </p:sp>
      <p:sp>
        <p:nvSpPr>
          <p:cNvPr id="10" name="Content Placeholder 2"/>
          <p:cNvSpPr txBox="1">
            <a:spLocks/>
          </p:cNvSpPr>
          <p:nvPr/>
        </p:nvSpPr>
        <p:spPr>
          <a:xfrm>
            <a:off x="1261897" y="1136665"/>
            <a:ext cx="6552728" cy="258721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Kapasitas</a:t>
            </a:r>
            <a:r>
              <a:rPr lang="en-US" sz="1800" dirty="0">
                <a:latin typeface="Cambria" panose="02040503050406030204" pitchFamily="18" charset="0"/>
                <a:ea typeface="Cambria" panose="02040503050406030204" pitchFamily="18" charset="0"/>
              </a:rPr>
              <a:t> SRAM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2 KB</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Ukuran</a:t>
            </a:r>
            <a:r>
              <a:rPr lang="en-US" sz="1800" dirty="0">
                <a:latin typeface="Cambria" panose="02040503050406030204" pitchFamily="18" charset="0"/>
                <a:ea typeface="Cambria" panose="02040503050406030204" pitchFamily="18" charset="0"/>
              </a:rPr>
              <a:t> EEPROM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1 KB</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Mampu </a:t>
            </a:r>
            <a:r>
              <a:rPr lang="en-US" sz="1800" dirty="0" err="1">
                <a:latin typeface="Cambria" panose="02040503050406030204" pitchFamily="18" charset="0"/>
                <a:ea typeface="Cambria" panose="02040503050406030204" pitchFamily="18" charset="0"/>
              </a:rPr>
              <a:t>bekerja</a:t>
            </a:r>
            <a:r>
              <a:rPr lang="en-US" sz="1800" dirty="0">
                <a:latin typeface="Cambria" panose="02040503050406030204" pitchFamily="18" charset="0"/>
                <a:ea typeface="Cambria" panose="02040503050406030204" pitchFamily="18" charset="0"/>
              </a:rPr>
              <a:t> pada clock speed 16 MHz</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Dijual</a:t>
            </a:r>
            <a:r>
              <a:rPr lang="en-US" sz="1800" dirty="0">
                <a:latin typeface="Cambria" panose="02040503050406030204" pitchFamily="18" charset="0"/>
                <a:ea typeface="Cambria" panose="02040503050406030204" pitchFamily="18" charset="0"/>
              </a:rPr>
              <a:t> di </a:t>
            </a:r>
            <a:r>
              <a:rPr lang="en-US" sz="1800" dirty="0" err="1">
                <a:latin typeface="Cambria" panose="02040503050406030204" pitchFamily="18" charset="0"/>
                <a:ea typeface="Cambria" panose="02040503050406030204" pitchFamily="18" charset="0"/>
              </a:rPr>
              <a:t>pasaran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dengan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dimensi</a:t>
            </a:r>
            <a:r>
              <a:rPr lang="en-US" sz="1800" dirty="0">
                <a:latin typeface="Cambria" panose="02040503050406030204" pitchFamily="18" charset="0"/>
                <a:ea typeface="Cambria" panose="02040503050406030204" pitchFamily="18" charset="0"/>
              </a:rPr>
              <a:t> 68,6 mm × 53,4 mm </a:t>
            </a:r>
            <a:r>
              <a:rPr lang="en-US" sz="1800" dirty="0" err="1">
                <a:latin typeface="Cambria" panose="02040503050406030204" pitchFamily="18" charset="0"/>
                <a:ea typeface="Cambria" panose="02040503050406030204" pitchFamily="18" charset="0"/>
              </a:rPr>
              <a:t>dengan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berat</a:t>
            </a:r>
            <a:r>
              <a:rPr lang="en-US" sz="1800" dirty="0">
                <a:latin typeface="Cambria" panose="02040503050406030204" pitchFamily="18" charset="0"/>
                <a:ea typeface="Cambria" panose="02040503050406030204" pitchFamily="18" charset="0"/>
              </a:rPr>
              <a:t> 25 g</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Besar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arus</a:t>
            </a:r>
            <a:r>
              <a:rPr lang="en-US" sz="1800" dirty="0">
                <a:latin typeface="Cambria" panose="02040503050406030204" pitchFamily="18" charset="0"/>
                <a:ea typeface="Cambria" panose="02040503050406030204" pitchFamily="18" charset="0"/>
              </a:rPr>
              <a:t> DC pin pada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3,3 V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50 mA</a:t>
            </a: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Kapasitas</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memori</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flash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adalah</a:t>
            </a:r>
            <a:r>
              <a:rPr lang="en-US" sz="1800" dirty="0">
                <a:latin typeface="Cambria" panose="02040503050406030204" pitchFamily="18" charset="0"/>
                <a:ea typeface="Cambria" panose="02040503050406030204" pitchFamily="18" charset="0"/>
              </a:rPr>
              <a:t> 32 KB </a:t>
            </a:r>
            <a:r>
              <a:rPr lang="en-US" sz="1800" dirty="0" err="1">
                <a:latin typeface="Cambria" panose="02040503050406030204" pitchFamily="18" charset="0"/>
                <a:ea typeface="Cambria" panose="02040503050406030204" pitchFamily="18" charset="0"/>
              </a:rPr>
              <a:t>dengan</a:t>
            </a:r>
            <a:r>
              <a:rPr lang="en-US" sz="1800" dirty="0">
                <a:latin typeface="Cambria" panose="02040503050406030204" pitchFamily="18" charset="0"/>
                <a:ea typeface="Cambria" panose="02040503050406030204" pitchFamily="18" charset="0"/>
              </a:rPr>
              <a:t> 0,5 KB </a:t>
            </a:r>
            <a:r>
              <a:rPr lang="en-US" sz="1800" dirty="0" err="1">
                <a:latin typeface="Cambria" panose="02040503050406030204" pitchFamily="18" charset="0"/>
                <a:ea typeface="Cambria" panose="02040503050406030204" pitchFamily="18" charset="0"/>
              </a:rPr>
              <a:t>untuk</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bootloader</a:t>
            </a:r>
            <a:r>
              <a:rPr lang="en-US" sz="1800" dirty="0">
                <a:latin typeface="Cambria" panose="02040503050406030204" pitchFamily="18" charset="0"/>
                <a:ea typeface="Cambria" panose="02040503050406030204" pitchFamily="18" charset="0"/>
              </a:rPr>
              <a:t> program</a:t>
            </a:r>
          </a:p>
          <a:p>
            <a:pPr marL="0" indent="0" algn="just">
              <a:buNone/>
            </a:pPr>
            <a:endParaRPr lang="en-US" sz="1800" dirty="0">
              <a:latin typeface="Cambria" panose="02040503050406030204" pitchFamily="18" charset="0"/>
              <a:ea typeface="Cambria" panose="02040503050406030204" pitchFamily="18" charset="0"/>
            </a:endParaRPr>
          </a:p>
        </p:txBody>
      </p:sp>
      <p:sp>
        <p:nvSpPr>
          <p:cNvPr id="8" name="Rounded Rectangle 1">
            <a:extLst>
              <a:ext uri="{FF2B5EF4-FFF2-40B4-BE49-F238E27FC236}">
                <a16:creationId xmlns:a16="http://schemas.microsoft.com/office/drawing/2014/main" xmlns="" id="{362D0944-6259-C2EB-3599-F893391632F8}"/>
              </a:ext>
            </a:extLst>
          </p:cNvPr>
          <p:cNvSpPr/>
          <p:nvPr/>
        </p:nvSpPr>
        <p:spPr>
          <a:xfrm>
            <a:off x="3275856" y="-20538"/>
            <a:ext cx="2736304" cy="86187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defTabSz="914378">
              <a:defRPr/>
            </a:pPr>
            <a:r>
              <a:rPr lang="en-US" dirty="0" err="1">
                <a:solidFill>
                  <a:schemeClr val="tx1"/>
                </a:solidFill>
                <a:latin typeface="Calibri"/>
              </a:rPr>
              <a:t>Spesifikasi</a:t>
            </a:r>
            <a:endParaRPr lang="en-US" dirty="0">
              <a:solidFill>
                <a:schemeClr val="tx1"/>
              </a:solidFill>
              <a:latin typeface="Calibri"/>
            </a:endParaRPr>
          </a:p>
          <a:p>
            <a:pPr algn="ctr" defTabSz="914378">
              <a:defRPr/>
            </a:pPr>
            <a:r>
              <a:rPr lang="en-US" i="1" dirty="0">
                <a:solidFill>
                  <a:schemeClr val="tx1"/>
                </a:solidFill>
                <a:latin typeface="Calibri"/>
              </a:rPr>
              <a:t>Hardware</a:t>
            </a:r>
            <a:r>
              <a:rPr lang="en-US" dirty="0">
                <a:solidFill>
                  <a:schemeClr val="tx1"/>
                </a:solidFill>
                <a:latin typeface="Calibri"/>
              </a:rPr>
              <a:t> Arduino Uno R3</a:t>
            </a:r>
          </a:p>
        </p:txBody>
      </p:sp>
    </p:spTree>
    <p:extLst>
      <p:ext uri="{BB962C8B-B14F-4D97-AF65-F5344CB8AC3E}">
        <p14:creationId xmlns:p14="http://schemas.microsoft.com/office/powerpoint/2010/main" val="413912960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4"/>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4" y="-23290"/>
            <a:ext cx="6872235" cy="86684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13" name="Rounded Rectangle 12"/>
          <p:cNvSpPr/>
          <p:nvPr/>
        </p:nvSpPr>
        <p:spPr>
          <a:xfrm>
            <a:off x="1102144" y="666076"/>
            <a:ext cx="6872235" cy="3849891"/>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sp>
        <p:nvSpPr>
          <p:cNvPr id="14" name="Rounded Rectangle 13"/>
          <p:cNvSpPr/>
          <p:nvPr/>
        </p:nvSpPr>
        <p:spPr>
          <a:xfrm>
            <a:off x="976868" y="843558"/>
            <a:ext cx="713508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libri"/>
            </a:endParaRPr>
          </a:p>
        </p:txBody>
      </p:sp>
      <p:sp>
        <p:nvSpPr>
          <p:cNvPr id="10" name="Content Placeholder 2"/>
          <p:cNvSpPr txBox="1">
            <a:spLocks/>
          </p:cNvSpPr>
          <p:nvPr/>
        </p:nvSpPr>
        <p:spPr>
          <a:xfrm>
            <a:off x="1261897" y="987574"/>
            <a:ext cx="6552728" cy="345131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Port USB, </a:t>
            </a:r>
            <a:r>
              <a:rPr lang="en-US" sz="1800" dirty="0" err="1">
                <a:latin typeface="Cambria" panose="02040503050406030204" pitchFamily="18" charset="0"/>
                <a:ea typeface="Cambria" panose="02040503050406030204" pitchFamily="18" charset="0"/>
              </a:rPr>
              <a:t>memberikan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catu</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daya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dari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komputer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ke</a:t>
            </a:r>
            <a:r>
              <a:rPr lang="en-US" sz="1800" dirty="0">
                <a:latin typeface="Cambria" panose="02040503050406030204" pitchFamily="18" charset="0"/>
                <a:ea typeface="Cambria" panose="02040503050406030204" pitchFamily="18" charset="0"/>
              </a:rPr>
              <a:t> Arduino Ketika me-</a:t>
            </a:r>
            <a:r>
              <a:rPr lang="en-US" sz="1800" i="1" dirty="0">
                <a:latin typeface="Cambria" panose="02040503050406030204" pitchFamily="18" charset="0"/>
                <a:ea typeface="Cambria" panose="02040503050406030204" pitchFamily="18" charset="0"/>
              </a:rPr>
              <a:t>load </a:t>
            </a:r>
            <a:r>
              <a:rPr lang="en-US" sz="1800" dirty="0" err="1">
                <a:latin typeface="Cambria" panose="02040503050406030204" pitchFamily="18" charset="0"/>
                <a:ea typeface="Cambria" panose="02040503050406030204" pitchFamily="18" charset="0"/>
              </a:rPr>
              <a:t>atau</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memasukkan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ke</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mikrokontroler</a:t>
            </a:r>
            <a:endParaRPr lang="en-US" sz="1800" i="1"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i="1" dirty="0">
                <a:latin typeface="Cambria" panose="02040503050406030204" pitchFamily="18" charset="0"/>
                <a:ea typeface="Cambria" panose="02040503050406030204" pitchFamily="18" charset="0"/>
              </a:rPr>
              <a:t>Jack Adaptor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DC, </a:t>
            </a:r>
            <a:r>
              <a:rPr lang="en-US" sz="1800" dirty="0" err="1">
                <a:latin typeface="Cambria" panose="02040503050406030204" pitchFamily="18" charset="0"/>
                <a:ea typeface="Cambria" panose="02040503050406030204" pitchFamily="18" charset="0"/>
              </a:rPr>
              <a:t>sambungan</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input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sumber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DC </a:t>
            </a:r>
            <a:r>
              <a:rPr lang="en-US" sz="1800" dirty="0" err="1">
                <a:latin typeface="Cambria" panose="02040503050406030204" pitchFamily="18" charset="0"/>
                <a:ea typeface="Cambria" panose="02040503050406030204" pitchFamily="18" charset="0"/>
              </a:rPr>
              <a:t>berupa</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jack</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biasanya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dari</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adaptor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ataupun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baterai</a:t>
            </a:r>
            <a:endParaRPr lang="en-US" sz="1800" i="1"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err="1">
                <a:latin typeface="Cambria" panose="02040503050406030204" pitchFamily="18" charset="0"/>
                <a:ea typeface="Cambria" panose="02040503050406030204" pitchFamily="18" charset="0"/>
              </a:rPr>
              <a:t>Tombol</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Reset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mereset</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board</a:t>
            </a:r>
            <a:r>
              <a:rPr lang="en-US" sz="1800" dirty="0">
                <a:latin typeface="Cambria" panose="02040503050406030204" pitchFamily="18" charset="0"/>
                <a:ea typeface="Cambria" panose="02040503050406030204" pitchFamily="18" charset="0"/>
              </a:rPr>
              <a:t> Arduino </a:t>
            </a:r>
            <a:r>
              <a:rPr lang="en-US" sz="1800" dirty="0" err="1">
                <a:latin typeface="Cambria" panose="02040503050406030204" pitchFamily="18" charset="0"/>
                <a:ea typeface="Cambria" panose="02040503050406030204" pitchFamily="18" charset="0"/>
              </a:rPr>
              <a:t>sehingga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setiap</a:t>
            </a:r>
            <a:r>
              <a:rPr lang="en-US" sz="1800" dirty="0">
                <a:latin typeface="Cambria" panose="02040503050406030204" pitchFamily="18" charset="0"/>
                <a:ea typeface="Cambria" panose="02040503050406030204" pitchFamily="18" charset="0"/>
              </a:rPr>
              <a:t> data program yang </a:t>
            </a:r>
            <a:r>
              <a:rPr lang="en-US" sz="1800" dirty="0" err="1">
                <a:latin typeface="Cambria" panose="02040503050406030204" pitchFamily="18" charset="0"/>
                <a:ea typeface="Cambria" panose="02040503050406030204" pitchFamily="18" charset="0"/>
              </a:rPr>
              <a:t>pernah</a:t>
            </a:r>
            <a:r>
              <a:rPr lang="en-US" sz="1800" dirty="0">
                <a:latin typeface="Cambria" panose="02040503050406030204" pitchFamily="18" charset="0"/>
                <a:ea typeface="Cambria" panose="02040503050406030204" pitchFamily="18" charset="0"/>
              </a:rPr>
              <a:t> di-</a:t>
            </a:r>
            <a:r>
              <a:rPr lang="en-US" sz="1800" i="1" dirty="0">
                <a:latin typeface="Cambria" panose="02040503050406030204" pitchFamily="18" charset="0"/>
                <a:ea typeface="Cambria" panose="02040503050406030204" pitchFamily="18" charset="0"/>
              </a:rPr>
              <a:t>load </a:t>
            </a:r>
            <a:r>
              <a:rPr lang="en-US" sz="1800" dirty="0" err="1">
                <a:latin typeface="Cambria" panose="02040503050406030204" pitchFamily="18" charset="0"/>
                <a:ea typeface="Cambria" panose="02040503050406030204" pitchFamily="18" charset="0"/>
              </a:rPr>
              <a:t>ke</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dalam</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board</a:t>
            </a:r>
            <a:r>
              <a:rPr lang="en-US" sz="1800" dirty="0">
                <a:latin typeface="Cambria" panose="02040503050406030204" pitchFamily="18" charset="0"/>
                <a:ea typeface="Cambria" panose="02040503050406030204" pitchFamily="18" charset="0"/>
              </a:rPr>
              <a:t> dan </a:t>
            </a:r>
            <a:r>
              <a:rPr lang="en-US" sz="1800" dirty="0" err="1">
                <a:latin typeface="Cambria" panose="02040503050406030204" pitchFamily="18" charset="0"/>
                <a:ea typeface="Cambria" panose="02040503050406030204" pitchFamily="18" charset="0"/>
              </a:rPr>
              <a:t>mikrokontroler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dihapus</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atau</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dikosongkan</a:t>
            </a:r>
            <a:endParaRPr lang="en-US" sz="1800" i="1" dirty="0">
              <a:latin typeface="Cambria" panose="02040503050406030204" pitchFamily="18" charset="0"/>
              <a:ea typeface="Cambria" panose="02040503050406030204" pitchFamily="18" charset="0"/>
            </a:endParaRPr>
          </a:p>
          <a:p>
            <a:pPr algn="just">
              <a:buFont typeface="Wingdings" panose="05000000000000000000" pitchFamily="2" charset="2"/>
              <a:buChar char="q"/>
            </a:pPr>
            <a:endParaRPr lang="en-US" sz="1800" i="1" dirty="0">
              <a:latin typeface="Cambria" panose="02040503050406030204" pitchFamily="18" charset="0"/>
              <a:ea typeface="Cambria" panose="02040503050406030204" pitchFamily="18" charset="0"/>
            </a:endParaRPr>
          </a:p>
        </p:txBody>
      </p:sp>
      <p:sp>
        <p:nvSpPr>
          <p:cNvPr id="8" name="Rounded Rectangle 1">
            <a:extLst>
              <a:ext uri="{FF2B5EF4-FFF2-40B4-BE49-F238E27FC236}">
                <a16:creationId xmlns:a16="http://schemas.microsoft.com/office/drawing/2014/main" xmlns="" id="{362D0944-6259-C2EB-3599-F893391632F8}"/>
              </a:ext>
            </a:extLst>
          </p:cNvPr>
          <p:cNvSpPr/>
          <p:nvPr/>
        </p:nvSpPr>
        <p:spPr>
          <a:xfrm>
            <a:off x="3347865" y="-20538"/>
            <a:ext cx="2664296" cy="861878"/>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defTabSz="914378">
              <a:defRPr/>
            </a:pPr>
            <a:r>
              <a:rPr lang="en-US" dirty="0">
                <a:solidFill>
                  <a:schemeClr val="tx1"/>
                </a:solidFill>
                <a:latin typeface="Calibri"/>
              </a:rPr>
              <a:t>Bagian-Bagian </a:t>
            </a:r>
            <a:r>
              <a:rPr lang="en-US" i="1" dirty="0">
                <a:solidFill>
                  <a:schemeClr val="tx1"/>
                </a:solidFill>
                <a:latin typeface="Calibri"/>
              </a:rPr>
              <a:t>Board</a:t>
            </a:r>
            <a:r>
              <a:rPr lang="en-US" dirty="0">
                <a:solidFill>
                  <a:schemeClr val="tx1"/>
                </a:solidFill>
                <a:latin typeface="Calibri"/>
              </a:rPr>
              <a:t> Arduino</a:t>
            </a:r>
          </a:p>
        </p:txBody>
      </p:sp>
    </p:spTree>
    <p:extLst>
      <p:ext uri="{BB962C8B-B14F-4D97-AF65-F5344CB8AC3E}">
        <p14:creationId xmlns:p14="http://schemas.microsoft.com/office/powerpoint/2010/main" val="31663324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4"/>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4" y="-23290"/>
            <a:ext cx="6872235" cy="86684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13" name="Rounded Rectangle 12"/>
          <p:cNvSpPr/>
          <p:nvPr/>
        </p:nvSpPr>
        <p:spPr>
          <a:xfrm>
            <a:off x="1102144" y="666076"/>
            <a:ext cx="6872235" cy="3849891"/>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sp>
        <p:nvSpPr>
          <p:cNvPr id="14" name="Rounded Rectangle 13"/>
          <p:cNvSpPr/>
          <p:nvPr/>
        </p:nvSpPr>
        <p:spPr>
          <a:xfrm>
            <a:off x="976868" y="843558"/>
            <a:ext cx="713508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libri"/>
            </a:endParaRPr>
          </a:p>
        </p:txBody>
      </p:sp>
      <p:sp>
        <p:nvSpPr>
          <p:cNvPr id="10" name="Content Placeholder 2"/>
          <p:cNvSpPr txBox="1">
            <a:spLocks/>
          </p:cNvSpPr>
          <p:nvPr/>
        </p:nvSpPr>
        <p:spPr>
          <a:xfrm>
            <a:off x="1261897" y="987574"/>
            <a:ext cx="6552728" cy="345131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Pin Digital, </a:t>
            </a:r>
            <a:r>
              <a:rPr lang="en-US" sz="1800" dirty="0" err="1">
                <a:latin typeface="Cambria" panose="02040503050406030204" pitchFamily="18" charset="0"/>
                <a:ea typeface="Cambria" panose="02040503050406030204" pitchFamily="18" charset="0"/>
              </a:rPr>
              <a:t>sebagai</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port</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input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atau</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output</a:t>
            </a:r>
            <a:r>
              <a:rPr lang="en-US" sz="1800" dirty="0">
                <a:latin typeface="Cambria" panose="02040503050406030204" pitchFamily="18" charset="0"/>
                <a:ea typeface="Cambria" panose="02040503050406030204" pitchFamily="18" charset="0"/>
              </a:rPr>
              <a:t> yang </a:t>
            </a:r>
            <a:r>
              <a:rPr lang="en-US" sz="1800" dirty="0" err="1">
                <a:latin typeface="Cambria" panose="02040503050406030204" pitchFamily="18" charset="0"/>
                <a:ea typeface="Cambria" panose="02040503050406030204" pitchFamily="18" charset="0"/>
              </a:rPr>
              <a:t>penggunaannya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dapat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dilakukan</a:t>
            </a:r>
            <a:r>
              <a:rPr lang="en-US" sz="1800" dirty="0">
                <a:latin typeface="Cambria" panose="02040503050406030204" pitchFamily="18" charset="0"/>
                <a:ea typeface="Cambria" panose="02040503050406030204" pitchFamily="18" charset="0"/>
              </a:rPr>
              <a:t> oleh program </a:t>
            </a:r>
            <a:r>
              <a:rPr lang="en-US" sz="1800" dirty="0" err="1">
                <a:latin typeface="Cambria" panose="02040503050406030204" pitchFamily="18" charset="0"/>
                <a:ea typeface="Cambria" panose="02040503050406030204" pitchFamily="18" charset="0"/>
              </a:rPr>
              <a:t>fungsi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digitalWrite</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digitalRead</a:t>
            </a:r>
            <a:r>
              <a:rPr lang="en-US" sz="1800" dirty="0">
                <a:latin typeface="Cambria" panose="02040503050406030204" pitchFamily="18" charset="0"/>
                <a:ea typeface="Cambria" panose="02040503050406030204" pitchFamily="18" charset="0"/>
              </a:rPr>
              <a:t>(), dan </a:t>
            </a:r>
            <a:r>
              <a:rPr lang="en-US" sz="1800" dirty="0" err="1">
                <a:latin typeface="Cambria" panose="02040503050406030204" pitchFamily="18" charset="0"/>
                <a:ea typeface="Cambria" panose="02040503050406030204" pitchFamily="18" charset="0"/>
              </a:rPr>
              <a:t>pinMode</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Macam-macam</a:t>
            </a:r>
            <a:r>
              <a:rPr lang="en-US" sz="1800" dirty="0">
                <a:latin typeface="Cambria" panose="02040503050406030204" pitchFamily="18" charset="0"/>
                <a:ea typeface="Cambria" panose="02040503050406030204" pitchFamily="18" charset="0"/>
              </a:rPr>
              <a:t> pin digital </a:t>
            </a:r>
            <a:r>
              <a:rPr lang="en-US" sz="1800" dirty="0" err="1">
                <a:latin typeface="Cambria" panose="02040503050406030204" pitchFamily="18" charset="0"/>
                <a:ea typeface="Cambria" panose="02040503050406030204" pitchFamily="18" charset="0"/>
              </a:rPr>
              <a:t>antara</a:t>
            </a:r>
            <a:r>
              <a:rPr lang="en-US" sz="1800" dirty="0">
                <a:latin typeface="Cambria" panose="02040503050406030204" pitchFamily="18" charset="0"/>
                <a:ea typeface="Cambria" panose="02040503050406030204" pitchFamily="18" charset="0"/>
              </a:rPr>
              <a:t> lain Pin 0 (RX); Pin 2 dan 3; Pin 3, 5, 6, 9, 10, dan 11; Pin 10 (SS), 11 (MOSI), 12 (MISO), dan 13 (SCK); </a:t>
            </a:r>
            <a:r>
              <a:rPr lang="en-US" sz="1800" dirty="0" err="1">
                <a:latin typeface="Cambria" panose="02040503050406030204" pitchFamily="18" charset="0"/>
                <a:ea typeface="Cambria" panose="02040503050406030204" pitchFamily="18" charset="0"/>
              </a:rPr>
              <a:t>serta</a:t>
            </a:r>
            <a:r>
              <a:rPr lang="en-US" sz="1800" dirty="0">
                <a:latin typeface="Cambria" panose="02040503050406030204" pitchFamily="18" charset="0"/>
                <a:ea typeface="Cambria" panose="02040503050406030204" pitchFamily="18" charset="0"/>
              </a:rPr>
              <a:t> LED </a:t>
            </a:r>
            <a:r>
              <a:rPr lang="en-US" sz="1800" dirty="0" err="1">
                <a:latin typeface="Cambria" panose="02040503050406030204" pitchFamily="18" charset="0"/>
                <a:ea typeface="Cambria" panose="02040503050406030204" pitchFamily="18" charset="0"/>
              </a:rPr>
              <a:t>dekat</a:t>
            </a:r>
            <a:r>
              <a:rPr lang="en-US" sz="1800" dirty="0">
                <a:latin typeface="Cambria" panose="02040503050406030204" pitchFamily="18" charset="0"/>
                <a:ea typeface="Cambria" panose="02040503050406030204" pitchFamily="18" charset="0"/>
              </a:rPr>
              <a:t> pin 13</a:t>
            </a:r>
          </a:p>
          <a:p>
            <a:pPr algn="just">
              <a:buFont typeface="Wingdings" panose="05000000000000000000" pitchFamily="2" charset="2"/>
              <a:buChar char="q"/>
            </a:pPr>
            <a:r>
              <a:rPr lang="en-US" sz="1800" i="1" dirty="0">
                <a:latin typeface="Cambria" panose="02040503050406030204" pitchFamily="18" charset="0"/>
                <a:ea typeface="Cambria" panose="02040503050406030204" pitchFamily="18" charset="0"/>
              </a:rPr>
              <a:t>Ground</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sambungan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ke</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ground</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endParaRPr lang="en-US" sz="1800" i="1"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AREF, </a:t>
            </a:r>
            <a:r>
              <a:rPr lang="en-US" sz="1800" dirty="0" err="1">
                <a:latin typeface="Cambria" panose="02040503050406030204" pitchFamily="18" charset="0"/>
                <a:ea typeface="Cambria" panose="02040503050406030204" pitchFamily="18" charset="0"/>
              </a:rPr>
              <a:t>sebagai</a:t>
            </a:r>
            <a:r>
              <a:rPr lang="en-US" sz="1800" dirty="0">
                <a:latin typeface="Cambria" panose="02040503050406030204" pitchFamily="18" charset="0"/>
                <a:ea typeface="Cambria" panose="02040503050406030204" pitchFamily="18" charset="0"/>
              </a:rPr>
              <a:t> pin </a:t>
            </a:r>
            <a:r>
              <a:rPr lang="en-US" sz="1800" dirty="0" err="1">
                <a:latin typeface="Cambria" panose="02040503050406030204" pitchFamily="18" charset="0"/>
                <a:ea typeface="Cambria" panose="02040503050406030204" pitchFamily="18" charset="0"/>
              </a:rPr>
              <a:t>preferensi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inout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analog yang </a:t>
            </a:r>
            <a:r>
              <a:rPr lang="en-US" sz="1800" dirty="0" err="1">
                <a:latin typeface="Cambria" panose="02040503050406030204" pitchFamily="18" charset="0"/>
                <a:ea typeface="Cambria" panose="02040503050406030204" pitchFamily="18" charset="0"/>
              </a:rPr>
              <a:t>dapat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diatur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melalui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fungsi</a:t>
            </a:r>
            <a:r>
              <a:rPr lang="en-US" sz="1800" dirty="0">
                <a:latin typeface="Cambria" panose="02040503050406030204" pitchFamily="18" charset="0"/>
                <a:ea typeface="Cambria" panose="02040503050406030204" pitchFamily="18" charset="0"/>
              </a:rPr>
              <a:t> program </a:t>
            </a:r>
            <a:r>
              <a:rPr lang="en-US" sz="1800" dirty="0" err="1">
                <a:latin typeface="Cambria" panose="02040503050406030204" pitchFamily="18" charset="0"/>
                <a:ea typeface="Cambria" panose="02040503050406030204" pitchFamily="18" charset="0"/>
              </a:rPr>
              <a:t>analogReference</a:t>
            </a:r>
            <a:r>
              <a:rPr lang="en-US" sz="1800" dirty="0">
                <a:latin typeface="Cambria" panose="02040503050406030204" pitchFamily="18" charset="0"/>
                <a:ea typeface="Cambria" panose="02040503050406030204" pitchFamily="18" charset="0"/>
              </a:rPr>
              <a:t>()</a:t>
            </a:r>
          </a:p>
          <a:p>
            <a:pPr algn="just">
              <a:buFont typeface="Wingdings" panose="05000000000000000000" pitchFamily="2" charset="2"/>
              <a:buChar char="q"/>
            </a:pPr>
            <a:endParaRPr lang="en-US" sz="1800" dirty="0">
              <a:latin typeface="Cambria" panose="02040503050406030204" pitchFamily="18" charset="0"/>
              <a:ea typeface="Cambria" panose="02040503050406030204" pitchFamily="18" charset="0"/>
            </a:endParaRPr>
          </a:p>
        </p:txBody>
      </p:sp>
      <p:sp>
        <p:nvSpPr>
          <p:cNvPr id="8" name="Rounded Rectangle 1">
            <a:extLst>
              <a:ext uri="{FF2B5EF4-FFF2-40B4-BE49-F238E27FC236}">
                <a16:creationId xmlns:a16="http://schemas.microsoft.com/office/drawing/2014/main" xmlns="" id="{362D0944-6259-C2EB-3599-F893391632F8}"/>
              </a:ext>
            </a:extLst>
          </p:cNvPr>
          <p:cNvSpPr/>
          <p:nvPr/>
        </p:nvSpPr>
        <p:spPr>
          <a:xfrm>
            <a:off x="3347865" y="-20538"/>
            <a:ext cx="2664296" cy="861878"/>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defTabSz="914378">
              <a:defRPr/>
            </a:pPr>
            <a:r>
              <a:rPr lang="en-US" dirty="0">
                <a:solidFill>
                  <a:schemeClr val="tx1"/>
                </a:solidFill>
                <a:latin typeface="Calibri"/>
              </a:rPr>
              <a:t>Bagian-Bagian </a:t>
            </a:r>
            <a:r>
              <a:rPr lang="en-US" i="1" dirty="0">
                <a:solidFill>
                  <a:schemeClr val="tx1"/>
                </a:solidFill>
                <a:latin typeface="Calibri"/>
              </a:rPr>
              <a:t>Board</a:t>
            </a:r>
            <a:r>
              <a:rPr lang="en-US" dirty="0">
                <a:solidFill>
                  <a:schemeClr val="tx1"/>
                </a:solidFill>
                <a:latin typeface="Calibri"/>
              </a:rPr>
              <a:t> Arduino</a:t>
            </a:r>
          </a:p>
        </p:txBody>
      </p:sp>
    </p:spTree>
    <p:extLst>
      <p:ext uri="{BB962C8B-B14F-4D97-AF65-F5344CB8AC3E}">
        <p14:creationId xmlns:p14="http://schemas.microsoft.com/office/powerpoint/2010/main" val="62157009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1059584"/>
            <a:ext cx="9144000" cy="3802859"/>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mbria" panose="02040503050406030204" pitchFamily="18" charset="0"/>
              <a:ea typeface="Cambria" panose="02040503050406030204" pitchFamily="18" charset="0"/>
            </a:endParaRPr>
          </a:p>
        </p:txBody>
      </p:sp>
      <p:sp>
        <p:nvSpPr>
          <p:cNvPr id="15" name="Rounded Rectangle 14"/>
          <p:cNvSpPr/>
          <p:nvPr/>
        </p:nvSpPr>
        <p:spPr>
          <a:xfrm>
            <a:off x="1102144" y="-23290"/>
            <a:ext cx="6872235" cy="866848"/>
          </a:xfrm>
          <a:prstGeom prst="roundRect">
            <a:avLst>
              <a:gd name="adj"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sp>
        <p:nvSpPr>
          <p:cNvPr id="13" name="Rounded Rectangle 12"/>
          <p:cNvSpPr/>
          <p:nvPr/>
        </p:nvSpPr>
        <p:spPr>
          <a:xfrm>
            <a:off x="1102144" y="666076"/>
            <a:ext cx="6872235" cy="3849891"/>
          </a:xfrm>
          <a:prstGeom prst="roundRect">
            <a:avLst>
              <a:gd name="adj" fmla="val 9699"/>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dirty="0">
              <a:solidFill>
                <a:prstClr val="white"/>
              </a:solidFill>
              <a:latin typeface="Calibri"/>
            </a:endParaRPr>
          </a:p>
        </p:txBody>
      </p:sp>
      <p:sp>
        <p:nvSpPr>
          <p:cNvPr id="14" name="Rounded Rectangle 13"/>
          <p:cNvSpPr/>
          <p:nvPr/>
        </p:nvSpPr>
        <p:spPr>
          <a:xfrm>
            <a:off x="976868" y="843558"/>
            <a:ext cx="7135080" cy="3672408"/>
          </a:xfrm>
          <a:prstGeom prst="roundRect">
            <a:avLst>
              <a:gd name="adj" fmla="val 9699"/>
            </a:avLst>
          </a:prstGeom>
          <a:noFill/>
          <a:ln w="3810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defRPr/>
            </a:pPr>
            <a:endParaRPr lang="en-US" sz="1350">
              <a:solidFill>
                <a:prstClr val="white"/>
              </a:solidFill>
              <a:latin typeface="Calibri"/>
            </a:endParaRPr>
          </a:p>
        </p:txBody>
      </p:sp>
      <p:sp>
        <p:nvSpPr>
          <p:cNvPr id="10" name="Content Placeholder 2"/>
          <p:cNvSpPr txBox="1">
            <a:spLocks/>
          </p:cNvSpPr>
          <p:nvPr/>
        </p:nvSpPr>
        <p:spPr>
          <a:xfrm>
            <a:off x="1261897" y="987574"/>
            <a:ext cx="6552728" cy="345131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Pin </a:t>
            </a:r>
            <a:r>
              <a:rPr lang="en-US" sz="1800" i="1" dirty="0">
                <a:latin typeface="Cambria" panose="02040503050406030204" pitchFamily="18" charset="0"/>
                <a:ea typeface="Cambria" panose="02040503050406030204" pitchFamily="18" charset="0"/>
              </a:rPr>
              <a:t>Power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terdiri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atas</a:t>
            </a:r>
            <a:r>
              <a:rPr lang="en-US" sz="1800" dirty="0">
                <a:latin typeface="Cambria" panose="02040503050406030204" pitchFamily="18" charset="0"/>
                <a:ea typeface="Cambria" panose="02040503050406030204" pitchFamily="18" charset="0"/>
              </a:rPr>
              <a:t> </a:t>
            </a:r>
            <a:r>
              <a:rPr lang="en-US" sz="1800" b="1" dirty="0">
                <a:latin typeface="Cambria" panose="02040503050406030204" pitchFamily="18" charset="0"/>
                <a:ea typeface="Cambria" panose="02040503050406030204" pitchFamily="18" charset="0"/>
              </a:rPr>
              <a:t>Pin VIN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sebagai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sumber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peralatan</a:t>
            </a:r>
            <a:r>
              <a:rPr lang="en-US" sz="1800" dirty="0">
                <a:latin typeface="Cambria" panose="02040503050406030204" pitchFamily="18" charset="0"/>
                <a:ea typeface="Cambria" panose="02040503050406030204" pitchFamily="18" charset="0"/>
              </a:rPr>
              <a:t> yang </a:t>
            </a:r>
            <a:r>
              <a:rPr lang="en-US" sz="1800" dirty="0" err="1">
                <a:latin typeface="Cambria" panose="02040503050406030204" pitchFamily="18" charset="0"/>
                <a:ea typeface="Cambria" panose="02040503050406030204" pitchFamily="18" charset="0"/>
              </a:rPr>
              <a:t>akan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dikontrol</a:t>
            </a:r>
            <a:r>
              <a:rPr lang="en-US" sz="1800" dirty="0">
                <a:latin typeface="Cambria" panose="02040503050406030204" pitchFamily="18" charset="0"/>
                <a:ea typeface="Cambria" panose="02040503050406030204" pitchFamily="18" charset="0"/>
              </a:rPr>
              <a:t>, </a:t>
            </a:r>
            <a:r>
              <a:rPr lang="en-US" sz="1800" b="1" dirty="0">
                <a:latin typeface="Cambria" panose="02040503050406030204" pitchFamily="18" charset="0"/>
                <a:ea typeface="Cambria" panose="02040503050406030204" pitchFamily="18" charset="0"/>
              </a:rPr>
              <a:t>Pin 5V </a:t>
            </a:r>
            <a:r>
              <a:rPr lang="en-US" sz="1800" dirty="0" err="1">
                <a:latin typeface="Cambria" panose="02040503050406030204" pitchFamily="18" charset="0"/>
                <a:ea typeface="Cambria" panose="02040503050406030204" pitchFamily="18" charset="0"/>
              </a:rPr>
              <a:t>sebagai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keluaran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maksimal</a:t>
            </a:r>
            <a:r>
              <a:rPr lang="en-US" sz="1800" dirty="0">
                <a:latin typeface="Cambria" panose="02040503050406030204" pitchFamily="18" charset="0"/>
                <a:ea typeface="Cambria" panose="02040503050406030204" pitchFamily="18" charset="0"/>
              </a:rPr>
              <a:t> 5 volt yang </a:t>
            </a:r>
            <a:r>
              <a:rPr lang="en-US" sz="1800" dirty="0" err="1">
                <a:latin typeface="Cambria" panose="02040503050406030204" pitchFamily="18" charset="0"/>
                <a:ea typeface="Cambria" panose="02040503050406030204" pitchFamily="18" charset="0"/>
              </a:rPr>
              <a:t>otomatis</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diatur</a:t>
            </a:r>
            <a:r>
              <a:rPr lang="en-US" sz="1800" dirty="0">
                <a:latin typeface="Cambria" panose="02040503050406030204" pitchFamily="18" charset="0"/>
                <a:ea typeface="Cambria" panose="02040503050406030204" pitchFamily="18" charset="0"/>
              </a:rPr>
              <a:t> regulator </a:t>
            </a:r>
            <a:r>
              <a:rPr lang="en-US" sz="1800" i="1" dirty="0">
                <a:latin typeface="Cambria" panose="02040503050406030204" pitchFamily="18" charset="0"/>
                <a:ea typeface="Cambria" panose="02040503050406030204" pitchFamily="18" charset="0"/>
              </a:rPr>
              <a:t>board</a:t>
            </a:r>
            <a:r>
              <a:rPr lang="en-US" sz="1800" dirty="0">
                <a:latin typeface="Cambria" panose="02040503050406030204" pitchFamily="18" charset="0"/>
                <a:ea typeface="Cambria" panose="02040503050406030204" pitchFamily="18" charset="0"/>
              </a:rPr>
              <a:t> Arduino, </a:t>
            </a:r>
            <a:r>
              <a:rPr lang="en-US" sz="1800" b="1" dirty="0">
                <a:latin typeface="Cambria" panose="02040503050406030204" pitchFamily="18" charset="0"/>
                <a:ea typeface="Cambria" panose="02040503050406030204" pitchFamily="18" charset="0"/>
              </a:rPr>
              <a:t>Pin 3v3 </a:t>
            </a:r>
            <a:r>
              <a:rPr lang="en-US" sz="1800" dirty="0" err="1">
                <a:latin typeface="Cambria" panose="02040503050406030204" pitchFamily="18" charset="0"/>
                <a:ea typeface="Cambria" panose="02040503050406030204" pitchFamily="18" charset="0"/>
              </a:rPr>
              <a:t>sebagai</a:t>
            </a:r>
            <a:r>
              <a:rPr lang="en-US" sz="1800" dirty="0">
                <a:latin typeface="Cambria" panose="02040503050406030204" pitchFamily="18" charset="0"/>
                <a:ea typeface="Cambria" panose="02040503050406030204" pitchFamily="18" charset="0"/>
              </a:rPr>
              <a:t> pin </a:t>
            </a:r>
            <a:r>
              <a:rPr lang="en-US" sz="1800" dirty="0" err="1">
                <a:latin typeface="Cambria" panose="02040503050406030204" pitchFamily="18" charset="0"/>
                <a:ea typeface="Cambria" panose="02040503050406030204" pitchFamily="18" charset="0"/>
              </a:rPr>
              <a:t>sumber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sebesar</a:t>
            </a:r>
            <a:r>
              <a:rPr lang="en-US" sz="1800" dirty="0">
                <a:latin typeface="Cambria" panose="02040503050406030204" pitchFamily="18" charset="0"/>
                <a:ea typeface="Cambria" panose="02040503050406030204" pitchFamily="18" charset="0"/>
              </a:rPr>
              <a:t> 3,3 volt yang </a:t>
            </a:r>
            <a:r>
              <a:rPr lang="en-US" sz="1800" dirty="0" err="1">
                <a:latin typeface="Cambria" panose="02040503050406030204" pitchFamily="18" charset="0"/>
                <a:ea typeface="Cambria" panose="02040503050406030204" pitchFamily="18" charset="0"/>
              </a:rPr>
              <a:t>dikeluarkan</a:t>
            </a:r>
            <a:r>
              <a:rPr lang="en-US" sz="1800" dirty="0">
                <a:latin typeface="Cambria" panose="02040503050406030204" pitchFamily="18" charset="0"/>
                <a:ea typeface="Cambria" panose="02040503050406030204" pitchFamily="18" charset="0"/>
              </a:rPr>
              <a:t> regulator </a:t>
            </a:r>
            <a:r>
              <a:rPr lang="en-US" sz="1800" i="1" dirty="0">
                <a:latin typeface="Cambria" panose="02040503050406030204" pitchFamily="18" charset="0"/>
                <a:ea typeface="Cambria" panose="02040503050406030204" pitchFamily="18" charset="0"/>
              </a:rPr>
              <a:t>board</a:t>
            </a:r>
            <a:r>
              <a:rPr lang="en-US" sz="1800" dirty="0">
                <a:latin typeface="Cambria" panose="02040503050406030204" pitchFamily="18" charset="0"/>
                <a:ea typeface="Cambria" panose="02040503050406030204" pitchFamily="18" charset="0"/>
              </a:rPr>
              <a:t> Arduino </a:t>
            </a:r>
            <a:r>
              <a:rPr lang="en-US" sz="1800" dirty="0" err="1">
                <a:latin typeface="Cambria" panose="02040503050406030204" pitchFamily="18" charset="0"/>
                <a:ea typeface="Cambria" panose="02040503050406030204" pitchFamily="18" charset="0"/>
              </a:rPr>
              <a:t>dengan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nilai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arus</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listrik</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maksimal</a:t>
            </a:r>
            <a:r>
              <a:rPr lang="en-US" sz="1800" dirty="0">
                <a:latin typeface="Cambria" panose="02040503050406030204" pitchFamily="18" charset="0"/>
                <a:ea typeface="Cambria" panose="02040503050406030204" pitchFamily="18" charset="0"/>
              </a:rPr>
              <a:t> 50 mA, dan </a:t>
            </a:r>
            <a:r>
              <a:rPr lang="en-US" sz="1800" b="1" dirty="0">
                <a:latin typeface="Cambria" panose="02040503050406030204" pitchFamily="18" charset="0"/>
                <a:ea typeface="Cambria" panose="02040503050406030204" pitchFamily="18" charset="0"/>
              </a:rPr>
              <a:t>GND</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sebagai</a:t>
            </a:r>
            <a:r>
              <a:rPr lang="en-US" sz="1800" dirty="0">
                <a:latin typeface="Cambria" panose="02040503050406030204" pitchFamily="18" charset="0"/>
                <a:ea typeface="Cambria" panose="02040503050406030204" pitchFamily="18" charset="0"/>
              </a:rPr>
              <a:t> pin </a:t>
            </a:r>
            <a:r>
              <a:rPr lang="en-US" sz="1800" dirty="0" err="1">
                <a:latin typeface="Cambria" panose="02040503050406030204" pitchFamily="18" charset="0"/>
                <a:ea typeface="Cambria" panose="02040503050406030204" pitchFamily="18" charset="0"/>
              </a:rPr>
              <a:t>untuk</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jalur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sambungan</a:t>
            </a:r>
            <a:r>
              <a:rPr lang="en-US" sz="1800" dirty="0">
                <a:latin typeface="Cambria" panose="02040503050406030204" pitchFamily="18" charset="0"/>
                <a:ea typeface="Cambria" panose="02040503050406030204" pitchFamily="18" charset="0"/>
              </a:rPr>
              <a:t> grounding </a:t>
            </a:r>
            <a:r>
              <a:rPr lang="en-US" sz="1800" i="1" dirty="0">
                <a:latin typeface="Cambria" panose="02040503050406030204" pitchFamily="18" charset="0"/>
                <a:ea typeface="Cambria" panose="02040503050406030204" pitchFamily="18" charset="0"/>
              </a:rPr>
              <a:t>Arduino</a:t>
            </a:r>
            <a:r>
              <a:rPr lang="en-US" sz="1800" dirty="0">
                <a:latin typeface="Cambria" panose="02040503050406030204" pitchFamily="18" charset="0"/>
                <a:ea typeface="Cambria" panose="02040503050406030204" pitchFamily="18" charset="0"/>
              </a:rPr>
              <a:t>.</a:t>
            </a:r>
            <a:endParaRPr lang="en-US" sz="1800" i="1" dirty="0">
              <a:latin typeface="Cambria" panose="02040503050406030204" pitchFamily="18" charset="0"/>
              <a:ea typeface="Cambria" panose="02040503050406030204" pitchFamily="18" charset="0"/>
            </a:endParaRP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Pin Analog, </a:t>
            </a:r>
            <a:r>
              <a:rPr lang="en-US" sz="1800" dirty="0" err="1">
                <a:latin typeface="Cambria" panose="02040503050406030204" pitchFamily="18" charset="0"/>
                <a:ea typeface="Cambria" panose="02040503050406030204" pitchFamily="18" charset="0"/>
              </a:rPr>
              <a:t>terdiri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atas</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enam</a:t>
            </a:r>
            <a:r>
              <a:rPr lang="en-US" sz="1800" dirty="0">
                <a:latin typeface="Cambria" panose="02040503050406030204" pitchFamily="18" charset="0"/>
                <a:ea typeface="Cambria" panose="02040503050406030204" pitchFamily="18" charset="0"/>
              </a:rPr>
              <a:t> pin </a:t>
            </a:r>
            <a:r>
              <a:rPr lang="en-US" sz="1800" dirty="0" err="1">
                <a:latin typeface="Cambria" panose="02040503050406030204" pitchFamily="18" charset="0"/>
                <a:ea typeface="Cambria" panose="02040503050406030204" pitchFamily="18" charset="0"/>
              </a:rPr>
              <a:t>dengan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urutan</a:t>
            </a:r>
            <a:r>
              <a:rPr lang="en-US" sz="1800" dirty="0">
                <a:latin typeface="Cambria" panose="02040503050406030204" pitchFamily="18" charset="0"/>
                <a:ea typeface="Cambria" panose="02040503050406030204" pitchFamily="18" charset="0"/>
              </a:rPr>
              <a:t> A0 </a:t>
            </a:r>
            <a:r>
              <a:rPr lang="en-US" sz="1800" dirty="0" err="1">
                <a:latin typeface="Cambria" panose="02040503050406030204" pitchFamily="18" charset="0"/>
                <a:ea typeface="Cambria" panose="02040503050406030204" pitchFamily="18" charset="0"/>
              </a:rPr>
              <a:t>sampai</a:t>
            </a:r>
            <a:r>
              <a:rPr lang="en-US" sz="1800" dirty="0">
                <a:latin typeface="Cambria" panose="02040503050406030204" pitchFamily="18" charset="0"/>
                <a:ea typeface="Cambria" panose="02040503050406030204" pitchFamily="18" charset="0"/>
              </a:rPr>
              <a:t> A5, </a:t>
            </a:r>
            <a:r>
              <a:rPr lang="en-US" sz="1800" dirty="0" err="1">
                <a:latin typeface="Cambria" panose="02040503050406030204" pitchFamily="18" charset="0"/>
                <a:ea typeface="Cambria" panose="02040503050406030204" pitchFamily="18" charset="0"/>
              </a:rPr>
              <a:t>deretan</a:t>
            </a:r>
            <a:r>
              <a:rPr lang="en-US" sz="1800" dirty="0">
                <a:latin typeface="Cambria" panose="02040503050406030204" pitchFamily="18" charset="0"/>
                <a:ea typeface="Cambria" panose="02040503050406030204" pitchFamily="18" charset="0"/>
              </a:rPr>
              <a:t> pin </a:t>
            </a:r>
            <a:r>
              <a:rPr lang="en-US" sz="1800" dirty="0" err="1">
                <a:latin typeface="Cambria" panose="02040503050406030204" pitchFamily="18" charset="0"/>
                <a:ea typeface="Cambria" panose="02040503050406030204" pitchFamily="18" charset="0"/>
              </a:rPr>
              <a:t>ini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digunakan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untuk</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mendeteksi</a:t>
            </a:r>
            <a:r>
              <a:rPr lang="en-US" sz="1800" dirty="0">
                <a:latin typeface="Cambria" panose="02040503050406030204" pitchFamily="18" charset="0"/>
                <a:ea typeface="Cambria" panose="02040503050406030204" pitchFamily="18" charset="0"/>
              </a:rPr>
              <a:t> dan </a:t>
            </a:r>
            <a:r>
              <a:rPr lang="en-US" sz="1800" dirty="0" err="1">
                <a:latin typeface="Cambria" panose="02040503050406030204" pitchFamily="18" charset="0"/>
                <a:ea typeface="Cambria" panose="02040503050406030204" pitchFamily="18" charset="0"/>
              </a:rPr>
              <a:t>mengonversi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setiap</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tegangan</a:t>
            </a:r>
            <a:r>
              <a:rPr lang="en-US" sz="1800" dirty="0">
                <a:latin typeface="Cambria" panose="02040503050406030204" pitchFamily="18" charset="0"/>
                <a:ea typeface="Cambria" panose="02040503050406030204" pitchFamily="18" charset="0"/>
              </a:rPr>
              <a:t> yang </a:t>
            </a:r>
            <a:r>
              <a:rPr lang="en-US" sz="1800" dirty="0" err="1">
                <a:latin typeface="Cambria" panose="02040503050406030204" pitchFamily="18" charset="0"/>
                <a:ea typeface="Cambria" panose="02040503050406030204" pitchFamily="18" charset="0"/>
              </a:rPr>
              <a:t>dihasilkan</a:t>
            </a:r>
            <a:r>
              <a:rPr lang="en-US" sz="1800" dirty="0">
                <a:latin typeface="Cambria" panose="02040503050406030204" pitchFamily="18" charset="0"/>
                <a:ea typeface="Cambria" panose="02040503050406030204" pitchFamily="18" charset="0"/>
              </a:rPr>
              <a:t> sensor analog.</a:t>
            </a:r>
          </a:p>
          <a:p>
            <a:pPr algn="just">
              <a:buFont typeface="Wingdings" panose="05000000000000000000" pitchFamily="2" charset="2"/>
              <a:buChar char="q"/>
            </a:pPr>
            <a:r>
              <a:rPr lang="en-US" sz="1800" dirty="0">
                <a:latin typeface="Cambria" panose="02040503050406030204" pitchFamily="18" charset="0"/>
                <a:ea typeface="Cambria" panose="02040503050406030204" pitchFamily="18" charset="0"/>
              </a:rPr>
              <a:t>ICSP </a:t>
            </a:r>
            <a:r>
              <a:rPr lang="en-US" sz="1800" dirty="0" err="1">
                <a:latin typeface="Cambria" panose="02040503050406030204" pitchFamily="18" charset="0"/>
                <a:ea typeface="Cambria" panose="02040503050406030204" pitchFamily="18" charset="0"/>
              </a:rPr>
              <a:t>atau</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In-Circuit</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Serial</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Programming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deretan</a:t>
            </a:r>
            <a:r>
              <a:rPr lang="en-US" sz="1800" dirty="0">
                <a:latin typeface="Cambria" panose="02040503050406030204" pitchFamily="18" charset="0"/>
                <a:ea typeface="Cambria" panose="02040503050406030204" pitchFamily="18" charset="0"/>
              </a:rPr>
              <a:t> pin yang </a:t>
            </a:r>
            <a:r>
              <a:rPr lang="en-US" sz="1800" dirty="0" err="1">
                <a:latin typeface="Cambria" panose="02040503050406030204" pitchFamily="18" charset="0"/>
                <a:ea typeface="Cambria" panose="02040503050406030204" pitchFamily="18" charset="0"/>
              </a:rPr>
              <a:t>memberikan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fasilitas</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bagi</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user</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untuk</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melakukan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pemrograman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secara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langsung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tanpa</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melalui</a:t>
            </a:r>
            <a:r>
              <a:rPr lang="en-US" sz="1800" dirty="0">
                <a:latin typeface="Cambria" panose="02040503050406030204" pitchFamily="18" charset="0"/>
                <a:ea typeface="Cambria" panose="02040503050406030204" pitchFamily="18" charset="0"/>
              </a:rPr>
              <a:t> </a:t>
            </a:r>
            <a:r>
              <a:rPr lang="en-US" sz="1800" i="1" dirty="0">
                <a:latin typeface="Cambria" panose="02040503050406030204" pitchFamily="18" charset="0"/>
                <a:ea typeface="Cambria" panose="02040503050406030204" pitchFamily="18" charset="0"/>
              </a:rPr>
              <a:t>bootloader</a:t>
            </a:r>
            <a:r>
              <a:rPr lang="en-US" sz="1800" dirty="0">
                <a:latin typeface="Cambria" panose="02040503050406030204" pitchFamily="18" charset="0"/>
                <a:ea typeface="Cambria" panose="02040503050406030204" pitchFamily="18" charset="0"/>
              </a:rPr>
              <a:t> Arduino.</a:t>
            </a:r>
            <a:endParaRPr lang="en-US" sz="1800" i="1" dirty="0">
              <a:latin typeface="Cambria" panose="02040503050406030204" pitchFamily="18" charset="0"/>
              <a:ea typeface="Cambria" panose="02040503050406030204" pitchFamily="18" charset="0"/>
            </a:endParaRPr>
          </a:p>
          <a:p>
            <a:pPr algn="just">
              <a:buFont typeface="Wingdings" panose="05000000000000000000" pitchFamily="2" charset="2"/>
              <a:buChar char="q"/>
            </a:pPr>
            <a:endParaRPr lang="en-US" sz="1800" i="1" dirty="0">
              <a:latin typeface="Cambria" panose="02040503050406030204" pitchFamily="18" charset="0"/>
              <a:ea typeface="Cambria" panose="02040503050406030204" pitchFamily="18" charset="0"/>
            </a:endParaRPr>
          </a:p>
        </p:txBody>
      </p:sp>
      <p:sp>
        <p:nvSpPr>
          <p:cNvPr id="8" name="Rounded Rectangle 1">
            <a:extLst>
              <a:ext uri="{FF2B5EF4-FFF2-40B4-BE49-F238E27FC236}">
                <a16:creationId xmlns:a16="http://schemas.microsoft.com/office/drawing/2014/main" xmlns="" id="{362D0944-6259-C2EB-3599-F893391632F8}"/>
              </a:ext>
            </a:extLst>
          </p:cNvPr>
          <p:cNvSpPr/>
          <p:nvPr/>
        </p:nvSpPr>
        <p:spPr>
          <a:xfrm>
            <a:off x="3347865" y="-20538"/>
            <a:ext cx="2664296" cy="861878"/>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defTabSz="914378">
              <a:defRPr/>
            </a:pPr>
            <a:r>
              <a:rPr lang="en-US" dirty="0">
                <a:solidFill>
                  <a:schemeClr val="tx1"/>
                </a:solidFill>
                <a:latin typeface="Calibri"/>
              </a:rPr>
              <a:t>Bagian-Bagian </a:t>
            </a:r>
            <a:r>
              <a:rPr lang="en-US" i="1" dirty="0">
                <a:solidFill>
                  <a:schemeClr val="tx1"/>
                </a:solidFill>
                <a:latin typeface="Calibri"/>
              </a:rPr>
              <a:t>Board</a:t>
            </a:r>
            <a:r>
              <a:rPr lang="en-US" dirty="0">
                <a:solidFill>
                  <a:schemeClr val="tx1"/>
                </a:solidFill>
                <a:latin typeface="Calibri"/>
              </a:rPr>
              <a:t> Arduino</a:t>
            </a:r>
          </a:p>
        </p:txBody>
      </p:sp>
    </p:spTree>
    <p:extLst>
      <p:ext uri="{BB962C8B-B14F-4D97-AF65-F5344CB8AC3E}">
        <p14:creationId xmlns:p14="http://schemas.microsoft.com/office/powerpoint/2010/main" val="83440774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grpSp>
        <p:nvGrpSpPr>
          <p:cNvPr id="7" name="Group 6"/>
          <p:cNvGrpSpPr/>
          <p:nvPr/>
        </p:nvGrpSpPr>
        <p:grpSpPr>
          <a:xfrm>
            <a:off x="628654" y="237876"/>
            <a:ext cx="7327724" cy="946481"/>
            <a:chOff x="838203" y="317167"/>
            <a:chExt cx="9770297"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783">
                <a:defRPr/>
              </a:pPr>
              <a:endParaRPr sz="1350" kern="0">
                <a:solidFill>
                  <a:prstClr val="black"/>
                </a:solidFill>
                <a:latin typeface="Calibri"/>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783">
                <a:defRPr/>
              </a:pPr>
              <a:r>
                <a:rPr lang="en-US" sz="2700" kern="0" dirty="0">
                  <a:solidFill>
                    <a:prstClr val="black"/>
                  </a:solidFill>
                  <a:latin typeface="Cambria" panose="02040503050406030204" pitchFamily="18" charset="0"/>
                  <a:ea typeface="Cambria" panose="02040503050406030204" pitchFamily="18" charset="0"/>
                </a:rPr>
                <a:t>4.</a:t>
              </a:r>
              <a:endParaRPr sz="2700" kern="0" dirty="0">
                <a:solidFill>
                  <a:prstClr val="black"/>
                </a:solidFill>
                <a:latin typeface="Cambria" panose="02040503050406030204" pitchFamily="18" charset="0"/>
                <a:ea typeface="Cambria" panose="02040503050406030204" pitchFamily="18" charset="0"/>
              </a:endParaRPr>
            </a:p>
          </p:txBody>
        </p:sp>
        <p:sp>
          <p:nvSpPr>
            <p:cNvPr id="11" name="Google Shape;2840;p133"/>
            <p:cNvSpPr/>
            <p:nvPr/>
          </p:nvSpPr>
          <p:spPr>
            <a:xfrm>
              <a:off x="1469798" y="524871"/>
              <a:ext cx="9138702"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783">
                <a:defRPr/>
              </a:pPr>
              <a:endParaRPr sz="1350" kern="0" dirty="0">
                <a:solidFill>
                  <a:prstClr val="black"/>
                </a:solidFill>
                <a:latin typeface="Calibri"/>
              </a:endParaRPr>
            </a:p>
          </p:txBody>
        </p:sp>
      </p:grpSp>
      <p:sp>
        <p:nvSpPr>
          <p:cNvPr id="12" name="TextBox 11"/>
          <p:cNvSpPr txBox="1"/>
          <p:nvPr/>
        </p:nvSpPr>
        <p:spPr>
          <a:xfrm>
            <a:off x="1907420" y="515221"/>
            <a:ext cx="6048958" cy="461665"/>
          </a:xfrm>
          <a:prstGeom prst="rect">
            <a:avLst/>
          </a:prstGeom>
          <a:noFill/>
        </p:spPr>
        <p:txBody>
          <a:bodyPr wrap="square" rtlCol="0" anchor="ctr">
            <a:spAutoFit/>
          </a:bodyPr>
          <a:lstStyle/>
          <a:p>
            <a:r>
              <a:rPr lang="en-US" sz="2400" dirty="0" err="1">
                <a:latin typeface="Cambria" panose="02040503050406030204" pitchFamily="18" charset="0"/>
                <a:ea typeface="Cambria" panose="02040503050406030204" pitchFamily="18" charset="0"/>
              </a:rPr>
              <a:t>Pemrograman</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Mikrokontroler</a:t>
            </a:r>
            <a:r>
              <a:rPr lang="en-US" sz="2400" dirty="0">
                <a:latin typeface="Cambria" panose="02040503050406030204" pitchFamily="18" charset="0"/>
                <a:ea typeface="Cambria" panose="02040503050406030204" pitchFamily="18" charset="0"/>
              </a:rPr>
              <a:t> pada Arduino</a:t>
            </a:r>
            <a:endParaRPr lang="id-ID" sz="2400" i="1" dirty="0">
              <a:latin typeface="Cambria" panose="02040503050406030204" pitchFamily="18" charset="0"/>
              <a:ea typeface="Cambria" panose="02040503050406030204" pitchFamily="18" charset="0"/>
            </a:endParaRPr>
          </a:p>
        </p:txBody>
      </p:sp>
      <p:grpSp>
        <p:nvGrpSpPr>
          <p:cNvPr id="4" name="Group 3"/>
          <p:cNvGrpSpPr/>
          <p:nvPr/>
        </p:nvGrpSpPr>
        <p:grpSpPr>
          <a:xfrm>
            <a:off x="980537" y="1563638"/>
            <a:ext cx="7263675" cy="1368152"/>
            <a:chOff x="980536" y="1563638"/>
            <a:chExt cx="7263675" cy="2793310"/>
          </a:xfrm>
        </p:grpSpPr>
        <p:sp>
          <p:nvSpPr>
            <p:cNvPr id="16" name="Rounded Rectangle 15"/>
            <p:cNvSpPr/>
            <p:nvPr/>
          </p:nvSpPr>
          <p:spPr>
            <a:xfrm>
              <a:off x="1072709" y="1563638"/>
              <a:ext cx="7171502" cy="2626074"/>
            </a:xfrm>
            <a:prstGeom prst="roundRect">
              <a:avLst>
                <a:gd name="adj" fmla="val 33896"/>
              </a:avLst>
            </a:prstGeom>
            <a:noFill/>
            <a:ln w="381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8">
                <a:defRPr/>
              </a:pPr>
              <a:endParaRPr lang="en-US">
                <a:solidFill>
                  <a:prstClr val="white"/>
                </a:solidFill>
                <a:latin typeface="Calibri"/>
              </a:endParaRPr>
            </a:p>
          </p:txBody>
        </p:sp>
        <p:grpSp>
          <p:nvGrpSpPr>
            <p:cNvPr id="3" name="Group 2"/>
            <p:cNvGrpSpPr/>
            <p:nvPr/>
          </p:nvGrpSpPr>
          <p:grpSpPr>
            <a:xfrm>
              <a:off x="980536" y="1730874"/>
              <a:ext cx="7171502" cy="2626074"/>
              <a:chOff x="980536" y="1628166"/>
              <a:chExt cx="7171502" cy="2626074"/>
            </a:xfrm>
          </p:grpSpPr>
          <p:sp>
            <p:nvSpPr>
              <p:cNvPr id="14" name="Rounded Rectangle 13"/>
              <p:cNvSpPr/>
              <p:nvPr/>
            </p:nvSpPr>
            <p:spPr>
              <a:xfrm>
                <a:off x="980536" y="1628166"/>
                <a:ext cx="7171502" cy="2626074"/>
              </a:xfrm>
              <a:prstGeom prst="roundRect">
                <a:avLst>
                  <a:gd name="adj" fmla="val 27367"/>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8">
                  <a:defRPr/>
                </a:pPr>
                <a:endParaRPr lang="en-US">
                  <a:solidFill>
                    <a:prstClr val="white"/>
                  </a:solidFill>
                  <a:latin typeface="Calibri"/>
                </a:endParaRPr>
              </a:p>
            </p:txBody>
          </p:sp>
          <p:sp>
            <p:nvSpPr>
              <p:cNvPr id="2" name="Rectangle 1"/>
              <p:cNvSpPr/>
              <p:nvPr/>
            </p:nvSpPr>
            <p:spPr>
              <a:xfrm>
                <a:off x="1377076" y="1683920"/>
                <a:ext cx="6378421" cy="2450672"/>
              </a:xfrm>
              <a:prstGeom prst="rect">
                <a:avLst/>
              </a:prstGeom>
            </p:spPr>
            <p:txBody>
              <a:bodyPr wrap="square">
                <a:spAutoFit/>
              </a:bodyPr>
              <a:lstStyle/>
              <a:p>
                <a:pPr lvl="0" algn="just"/>
                <a:r>
                  <a:rPr lang="en-US" dirty="0" err="1">
                    <a:solidFill>
                      <a:prstClr val="black"/>
                    </a:solidFill>
                    <a:latin typeface="Cambria" panose="02040503050406030204" pitchFamily="18" charset="0"/>
                    <a:ea typeface="Cambria" panose="02040503050406030204" pitchFamily="18" charset="0"/>
                  </a:rPr>
                  <a:t>Sebelum</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melakukan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pemrograman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mikrokontroler</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perlu</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ditinjau</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kembali</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mengenai</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konsep</a:t>
                </a:r>
                <a:r>
                  <a:rPr lang="en-US" dirty="0">
                    <a:solidFill>
                      <a:prstClr val="black"/>
                    </a:solidFill>
                    <a:latin typeface="Cambria" panose="02040503050406030204" pitchFamily="18" charset="0"/>
                    <a:ea typeface="Cambria" panose="02040503050406030204" pitchFamily="18" charset="0"/>
                  </a:rPr>
                  <a:t> dan </a:t>
                </a:r>
                <a:r>
                  <a:rPr lang="en-US" dirty="0" err="1">
                    <a:solidFill>
                      <a:prstClr val="black"/>
                    </a:solidFill>
                    <a:latin typeface="Cambria" panose="02040503050406030204" pitchFamily="18" charset="0"/>
                    <a:ea typeface="Cambria" panose="02040503050406030204" pitchFamily="18" charset="0"/>
                  </a:rPr>
                  <a:t>cara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kerja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penulisan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kode</a:t>
                </a:r>
                <a:r>
                  <a:rPr lang="en-US" dirty="0">
                    <a:solidFill>
                      <a:prstClr val="black"/>
                    </a:solidFill>
                    <a:latin typeface="Cambria" panose="02040503050406030204" pitchFamily="18" charset="0"/>
                    <a:ea typeface="Cambria" panose="02040503050406030204" pitchFamily="18" charset="0"/>
                  </a:rPr>
                  <a:t> program Arduino. Bahasa yang </a:t>
                </a:r>
                <a:r>
                  <a:rPr lang="en-US" dirty="0" err="1">
                    <a:solidFill>
                      <a:prstClr val="black"/>
                    </a:solidFill>
                    <a:latin typeface="Cambria" panose="02040503050406030204" pitchFamily="18" charset="0"/>
                    <a:ea typeface="Cambria" panose="02040503050406030204" pitchFamily="18" charset="0"/>
                  </a:rPr>
                  <a:t>digunakan</a:t>
                </a:r>
                <a:r>
                  <a:rPr lang="en-US" dirty="0">
                    <a:solidFill>
                      <a:prstClr val="black"/>
                    </a:solidFill>
                    <a:latin typeface="Cambria" panose="02040503050406030204" pitchFamily="18" charset="0"/>
                    <a:ea typeface="Cambria" panose="02040503050406030204" pitchFamily="18" charset="0"/>
                  </a:rPr>
                  <a:t> pada Arduino </a:t>
                </a:r>
                <a:r>
                  <a:rPr lang="en-US" dirty="0" err="1">
                    <a:solidFill>
                      <a:prstClr val="black"/>
                    </a:solidFill>
                    <a:latin typeface="Cambria" panose="02040503050406030204" pitchFamily="18" charset="0"/>
                    <a:ea typeface="Cambria" panose="02040503050406030204" pitchFamily="18" charset="0"/>
                  </a:rPr>
                  <a:t>adalah</a:t>
                </a:r>
                <a:r>
                  <a:rPr lang="en-US" dirty="0">
                    <a:solidFill>
                      <a:prstClr val="black"/>
                    </a:solidFill>
                    <a:latin typeface="Cambria" panose="02040503050406030204" pitchFamily="18" charset="0"/>
                    <a:ea typeface="Cambria" panose="02040503050406030204" pitchFamily="18" charset="0"/>
                  </a:rPr>
                  <a:t> Bahasa C.</a:t>
                </a:r>
                <a:endParaRPr lang="id-ID" dirty="0">
                  <a:solidFill>
                    <a:prstClr val="black"/>
                  </a:solidFill>
                  <a:latin typeface="Cambria" panose="02040503050406030204" pitchFamily="18" charset="0"/>
                  <a:ea typeface="Cambria" panose="02040503050406030204" pitchFamily="18" charset="0"/>
                </a:endParaRPr>
              </a:p>
            </p:txBody>
          </p:sp>
        </p:grpSp>
      </p:grpSp>
    </p:spTree>
    <p:extLst>
      <p:ext uri="{BB962C8B-B14F-4D97-AF65-F5344CB8AC3E}">
        <p14:creationId xmlns:p14="http://schemas.microsoft.com/office/powerpoint/2010/main" val="3580150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691680" y="3808630"/>
            <a:ext cx="5400600" cy="697448"/>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id-ID" sz="2400" dirty="0" smtClean="0">
                <a:latin typeface="Cambria" panose="02040503050406030204" pitchFamily="18" charset="0"/>
                <a:ea typeface="Cambria" panose="02040503050406030204" pitchFamily="18" charset="0"/>
              </a:rPr>
              <a:t>(a) </a:t>
            </a:r>
            <a:r>
              <a:rPr lang="id-ID" sz="2400" i="1" dirty="0" smtClean="0">
                <a:latin typeface="Cambria" panose="02040503050406030204" pitchFamily="18" charset="0"/>
                <a:ea typeface="Cambria" panose="02040503050406030204" pitchFamily="18" charset="0"/>
              </a:rPr>
              <a:t>Switch </a:t>
            </a:r>
            <a:r>
              <a:rPr lang="id-ID" sz="2400" i="1" dirty="0">
                <a:latin typeface="Cambria" panose="02040503050406030204" pitchFamily="18" charset="0"/>
                <a:ea typeface="Cambria" panose="02040503050406030204" pitchFamily="18" charset="0"/>
              </a:rPr>
              <a:t>A</a:t>
            </a:r>
            <a:r>
              <a:rPr lang="id-ID" sz="2400" dirty="0">
                <a:latin typeface="Cambria" panose="02040503050406030204" pitchFamily="18" charset="0"/>
                <a:ea typeface="Cambria" panose="02040503050406030204" pitchFamily="18" charset="0"/>
              </a:rPr>
              <a:t> tertutup, lampu menyala dan </a:t>
            </a:r>
            <a:endParaRPr lang="en-US" sz="2400" dirty="0" smtClean="0">
              <a:latin typeface="Cambria" panose="02040503050406030204" pitchFamily="18" charset="0"/>
              <a:ea typeface="Cambria" panose="02040503050406030204" pitchFamily="18" charset="0"/>
            </a:endParaRPr>
          </a:p>
          <a:p>
            <a:pPr marL="0" indent="0" algn="ctr">
              <a:buFont typeface="Arial" panose="020B0604020202020204" pitchFamily="34" charset="0"/>
              <a:buNone/>
            </a:pPr>
            <a:r>
              <a:rPr lang="id-ID" sz="2400" dirty="0" smtClean="0">
                <a:latin typeface="Cambria" panose="02040503050406030204" pitchFamily="18" charset="0"/>
                <a:ea typeface="Cambria" panose="02040503050406030204" pitchFamily="18" charset="0"/>
              </a:rPr>
              <a:t>(</a:t>
            </a:r>
            <a:r>
              <a:rPr lang="id-ID" sz="2400" dirty="0">
                <a:latin typeface="Cambria" panose="02040503050406030204" pitchFamily="18" charset="0"/>
                <a:ea typeface="Cambria" panose="02040503050406030204" pitchFamily="18" charset="0"/>
              </a:rPr>
              <a:t>b) transistor </a:t>
            </a:r>
            <a:r>
              <a:rPr lang="id-ID" sz="2400" i="1" dirty="0">
                <a:latin typeface="Cambria" panose="02040503050406030204" pitchFamily="18" charset="0"/>
                <a:ea typeface="Cambria" panose="02040503050406030204" pitchFamily="18" charset="0"/>
              </a:rPr>
              <a:t>Q</a:t>
            </a:r>
            <a:r>
              <a:rPr lang="id-ID" sz="2400" dirty="0">
                <a:latin typeface="Cambria" panose="02040503050406030204" pitchFamily="18" charset="0"/>
                <a:ea typeface="Cambria" panose="02040503050406030204" pitchFamily="18" charset="0"/>
              </a:rPr>
              <a:t>1 (</a:t>
            </a:r>
            <a:r>
              <a:rPr lang="id-ID" sz="2400" i="1" dirty="0">
                <a:latin typeface="Cambria" panose="02040503050406030204" pitchFamily="18" charset="0"/>
                <a:ea typeface="Cambria" panose="02040503050406030204" pitchFamily="18" charset="0"/>
              </a:rPr>
              <a:t>ON</a:t>
            </a:r>
            <a:r>
              <a:rPr lang="id-ID" sz="2400" dirty="0">
                <a:latin typeface="Cambria" panose="02040503050406030204" pitchFamily="18" charset="0"/>
                <a:ea typeface="Cambria" panose="02040503050406030204" pitchFamily="18" charset="0"/>
              </a:rPr>
              <a:t>) mengalirkan tegangan.</a:t>
            </a:r>
          </a:p>
        </p:txBody>
      </p:sp>
      <p:sp>
        <p:nvSpPr>
          <p:cNvPr id="4" name="Content Placeholder 2"/>
          <p:cNvSpPr txBox="1">
            <a:spLocks/>
          </p:cNvSpPr>
          <p:nvPr/>
        </p:nvSpPr>
        <p:spPr>
          <a:xfrm>
            <a:off x="1145907" y="627534"/>
            <a:ext cx="6840760" cy="756084"/>
          </a:xfrm>
          <a:prstGeom prst="homePlate">
            <a:avLst/>
          </a:prstGeom>
          <a:solidFill>
            <a:schemeClr val="accent3">
              <a:lumMod val="40000"/>
              <a:lumOff val="60000"/>
            </a:schemeClr>
          </a:solidFill>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lphaLcPeriod" startAt="2"/>
            </a:pPr>
            <a:r>
              <a:rPr lang="id-ID" sz="1800" dirty="0">
                <a:latin typeface="Cambria" panose="02040503050406030204" pitchFamily="18" charset="0"/>
                <a:ea typeface="Cambria" panose="02040503050406030204" pitchFamily="18" charset="0"/>
              </a:rPr>
              <a:t>Sakelar </a:t>
            </a:r>
            <a:r>
              <a:rPr lang="id-ID" sz="1800" i="1" dirty="0">
                <a:latin typeface="Cambria" panose="02040503050406030204" pitchFamily="18" charset="0"/>
                <a:ea typeface="Cambria" panose="02040503050406030204" pitchFamily="18" charset="0"/>
              </a:rPr>
              <a:t>A</a:t>
            </a:r>
            <a:r>
              <a:rPr lang="id-ID" sz="1800" dirty="0">
                <a:latin typeface="Cambria" panose="02040503050406030204" pitchFamily="18" charset="0"/>
                <a:ea typeface="Cambria" panose="02040503050406030204" pitchFamily="18" charset="0"/>
              </a:rPr>
              <a:t> (mewakili </a:t>
            </a:r>
            <a:r>
              <a:rPr lang="id-ID" sz="1800" i="1" dirty="0">
                <a:latin typeface="Cambria" panose="02040503050406030204" pitchFamily="18" charset="0"/>
                <a:ea typeface="Cambria" panose="02040503050406030204" pitchFamily="18" charset="0"/>
              </a:rPr>
              <a:t>input</a:t>
            </a:r>
            <a:r>
              <a:rPr lang="id-ID" sz="1800" dirty="0">
                <a:latin typeface="Cambria" panose="02040503050406030204" pitchFamily="18" charset="0"/>
                <a:ea typeface="Cambria" panose="02040503050406030204" pitchFamily="18" charset="0"/>
              </a:rPr>
              <a:t> data </a:t>
            </a:r>
            <a:r>
              <a:rPr lang="id-ID" sz="1800" i="1" dirty="0">
                <a:latin typeface="Cambria" panose="02040503050406030204" pitchFamily="18" charset="0"/>
                <a:ea typeface="Cambria" panose="02040503050406030204" pitchFamily="18" charset="0"/>
              </a:rPr>
              <a:t>A</a:t>
            </a:r>
            <a:r>
              <a:rPr lang="id-ID" sz="1800" dirty="0">
                <a:latin typeface="Cambria" panose="02040503050406030204" pitchFamily="18" charset="0"/>
                <a:ea typeface="Cambria" panose="02040503050406030204" pitchFamily="18" charset="0"/>
              </a:rPr>
              <a:t>) ketika dinyalakan (bernilai </a:t>
            </a:r>
            <a:r>
              <a:rPr lang="id-ID" sz="1800" i="1" dirty="0">
                <a:latin typeface="Cambria" panose="02040503050406030204" pitchFamily="18" charset="0"/>
                <a:ea typeface="Cambria" panose="02040503050406030204" pitchFamily="18" charset="0"/>
              </a:rPr>
              <a:t>true</a:t>
            </a:r>
            <a:r>
              <a:rPr lang="id-ID" sz="1800" dirty="0">
                <a:latin typeface="Cambria" panose="02040503050406030204" pitchFamily="18" charset="0"/>
                <a:ea typeface="Cambria" panose="02040503050406030204" pitchFamily="18" charset="0"/>
              </a:rPr>
              <a:t>), lampu akan menyala.</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63638"/>
            <a:ext cx="3836939" cy="208823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0251" y="1612386"/>
            <a:ext cx="4035401" cy="2196244"/>
          </a:xfrm>
          <a:prstGeom prst="rect">
            <a:avLst/>
          </a:prstGeom>
        </p:spPr>
      </p:pic>
    </p:spTree>
    <p:extLst>
      <p:ext uri="{BB962C8B-B14F-4D97-AF65-F5344CB8AC3E}">
        <p14:creationId xmlns:p14="http://schemas.microsoft.com/office/powerpoint/2010/main" val="144630002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662838"/>
            <a:ext cx="9132575" cy="480662"/>
          </a:xfrm>
          <a:prstGeom prst="rect">
            <a:avLst/>
          </a:prstGeom>
        </p:spPr>
      </p:pic>
      <p:grpSp>
        <p:nvGrpSpPr>
          <p:cNvPr id="7" name="Group 6"/>
          <p:cNvGrpSpPr/>
          <p:nvPr/>
        </p:nvGrpSpPr>
        <p:grpSpPr>
          <a:xfrm>
            <a:off x="628653" y="237876"/>
            <a:ext cx="5311500" cy="946481"/>
            <a:chOff x="838203" y="317167"/>
            <a:chExt cx="7081999" cy="1261974"/>
          </a:xfrm>
        </p:grpSpPr>
        <p:sp>
          <p:nvSpPr>
            <p:cNvPr id="9" name="Google Shape;2838;p133"/>
            <p:cNvSpPr/>
            <p:nvPr/>
          </p:nvSpPr>
          <p:spPr>
            <a:xfrm>
              <a:off x="838203" y="317167"/>
              <a:ext cx="631323" cy="63114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783">
                <a:defRPr/>
              </a:pPr>
              <a:endParaRPr sz="1350" kern="0">
                <a:solidFill>
                  <a:prstClr val="black"/>
                </a:solidFill>
                <a:latin typeface="Calibri"/>
              </a:endParaRPr>
            </a:p>
          </p:txBody>
        </p:sp>
        <p:sp>
          <p:nvSpPr>
            <p:cNvPr id="10" name="Google Shape;2839;p133"/>
            <p:cNvSpPr/>
            <p:nvPr/>
          </p:nvSpPr>
          <p:spPr>
            <a:xfrm>
              <a:off x="1072599" y="551495"/>
              <a:ext cx="794088" cy="793619"/>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solidFill>
              <a:srgbClr val="5B9BD5">
                <a:lumMod val="40000"/>
                <a:lumOff val="6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algn="ctr" defTabSz="685783">
                <a:defRPr/>
              </a:pPr>
              <a:r>
                <a:rPr lang="en-US" sz="2700" kern="0" dirty="0">
                  <a:solidFill>
                    <a:prstClr val="black"/>
                  </a:solidFill>
                  <a:latin typeface="Cambria" panose="02040503050406030204" pitchFamily="18" charset="0"/>
                  <a:ea typeface="Cambria" panose="02040503050406030204" pitchFamily="18" charset="0"/>
                </a:rPr>
                <a:t>5.</a:t>
              </a:r>
              <a:endParaRPr sz="2700" kern="0" dirty="0">
                <a:solidFill>
                  <a:prstClr val="black"/>
                </a:solidFill>
                <a:latin typeface="Cambria" panose="02040503050406030204" pitchFamily="18" charset="0"/>
                <a:ea typeface="Cambria" panose="02040503050406030204" pitchFamily="18" charset="0"/>
              </a:endParaRPr>
            </a:p>
          </p:txBody>
        </p:sp>
        <p:sp>
          <p:nvSpPr>
            <p:cNvPr id="11" name="Google Shape;2840;p133"/>
            <p:cNvSpPr/>
            <p:nvPr/>
          </p:nvSpPr>
          <p:spPr>
            <a:xfrm>
              <a:off x="1469798" y="524871"/>
              <a:ext cx="6450404" cy="1054270"/>
            </a:xfrm>
            <a:custGeom>
              <a:avLst/>
              <a:gdLst>
                <a:gd name="connsiteX0" fmla="*/ 2798 w 12086"/>
                <a:gd name="connsiteY0" fmla="*/ 0 h 9998"/>
                <a:gd name="connsiteX1" fmla="*/ 1398 w 12086"/>
                <a:gd name="connsiteY1" fmla="*/ 4621 h 9998"/>
                <a:gd name="connsiteX2" fmla="*/ 0 w 12086"/>
                <a:gd name="connsiteY2" fmla="*/ 9242 h 9998"/>
                <a:gd name="connsiteX3" fmla="*/ 0 w 12086"/>
                <a:gd name="connsiteY3" fmla="*/ 9998 h 9998"/>
                <a:gd name="connsiteX4" fmla="*/ 832 w 12086"/>
                <a:gd name="connsiteY4" fmla="*/ 9242 h 9998"/>
                <a:gd name="connsiteX5" fmla="*/ 8591 w 12086"/>
                <a:gd name="connsiteY5" fmla="*/ 9242 h 9998"/>
                <a:gd name="connsiteX6" fmla="*/ 12086 w 12086"/>
                <a:gd name="connsiteY6" fmla="*/ 4559 h 9998"/>
                <a:gd name="connsiteX7" fmla="*/ 8556 w 12086"/>
                <a:gd name="connsiteY7" fmla="*/ 0 h 9998"/>
                <a:gd name="connsiteX8" fmla="*/ 2798 w 12086"/>
                <a:gd name="connsiteY8" fmla="*/ 0 h 9998"/>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7108 w 10000"/>
                <a:gd name="connsiteY5" fmla="*/ 9426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157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 name="connsiteX0" fmla="*/ 2315 w 10000"/>
                <a:gd name="connsiteY0" fmla="*/ 182 h 10182"/>
                <a:gd name="connsiteX1" fmla="*/ 1052 w 10000"/>
                <a:gd name="connsiteY1" fmla="*/ 4804 h 10182"/>
                <a:gd name="connsiteX2" fmla="*/ 0 w 10000"/>
                <a:gd name="connsiteY2" fmla="*/ 9426 h 10182"/>
                <a:gd name="connsiteX3" fmla="*/ 0 w 10000"/>
                <a:gd name="connsiteY3" fmla="*/ 10182 h 10182"/>
                <a:gd name="connsiteX4" fmla="*/ 688 w 10000"/>
                <a:gd name="connsiteY4" fmla="*/ 9426 h 10182"/>
                <a:gd name="connsiteX5" fmla="*/ 8995 w 10000"/>
                <a:gd name="connsiteY5" fmla="*/ 9517 h 10182"/>
                <a:gd name="connsiteX6" fmla="*/ 10000 w 10000"/>
                <a:gd name="connsiteY6" fmla="*/ 4742 h 10182"/>
                <a:gd name="connsiteX7" fmla="*/ 8947 w 10000"/>
                <a:gd name="connsiteY7" fmla="*/ 0 h 10182"/>
                <a:gd name="connsiteX8" fmla="*/ 2315 w 10000"/>
                <a:gd name="connsiteY8" fmla="*/ 182 h 1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82" extrusionOk="0">
                  <a:moveTo>
                    <a:pt x="2315" y="182"/>
                  </a:moveTo>
                  <a:cubicBezTo>
                    <a:pt x="1675" y="182"/>
                    <a:pt x="1052" y="2251"/>
                    <a:pt x="1052" y="4804"/>
                  </a:cubicBezTo>
                  <a:cubicBezTo>
                    <a:pt x="1052" y="7357"/>
                    <a:pt x="639" y="9426"/>
                    <a:pt x="0" y="9426"/>
                  </a:cubicBezTo>
                  <a:lnTo>
                    <a:pt x="0" y="10182"/>
                  </a:lnTo>
                  <a:cubicBezTo>
                    <a:pt x="242" y="10182"/>
                    <a:pt x="480" y="9922"/>
                    <a:pt x="688" y="9426"/>
                  </a:cubicBezTo>
                  <a:lnTo>
                    <a:pt x="8995" y="9517"/>
                  </a:lnTo>
                  <a:cubicBezTo>
                    <a:pt x="9641" y="9517"/>
                    <a:pt x="10007" y="7319"/>
                    <a:pt x="10000" y="4742"/>
                  </a:cubicBezTo>
                  <a:cubicBezTo>
                    <a:pt x="9992" y="2193"/>
                    <a:pt x="9585" y="0"/>
                    <a:pt x="8947" y="0"/>
                  </a:cubicBezTo>
                  <a:lnTo>
                    <a:pt x="2315" y="182"/>
                  </a:lnTo>
                  <a:close/>
                </a:path>
              </a:pathLst>
            </a:custGeom>
            <a:solidFill>
              <a:srgbClr val="FFC000">
                <a:lumMod val="60000"/>
                <a:lumOff val="40000"/>
              </a:srgbClr>
            </a:solidFill>
            <a:ln w="9525" cap="flat" cmpd="sng">
              <a:noFill/>
              <a:prstDash val="solid"/>
              <a:round/>
              <a:headEnd type="none" w="sm" len="sm"/>
              <a:tailEnd type="none" w="sm" len="sm"/>
            </a:ln>
          </p:spPr>
          <p:txBody>
            <a:bodyPr spcFirstLastPara="1" wrap="square" lIns="68569" tIns="68569" rIns="68569" bIns="68569" anchor="ctr" anchorCtr="0">
              <a:noAutofit/>
            </a:bodyPr>
            <a:lstStyle/>
            <a:p>
              <a:pPr defTabSz="685783">
                <a:defRPr/>
              </a:pPr>
              <a:endParaRPr sz="1350" kern="0" dirty="0">
                <a:solidFill>
                  <a:prstClr val="black"/>
                </a:solidFill>
                <a:latin typeface="Calibri"/>
              </a:endParaRPr>
            </a:p>
          </p:txBody>
        </p:sp>
      </p:grpSp>
      <p:sp>
        <p:nvSpPr>
          <p:cNvPr id="12" name="TextBox 11"/>
          <p:cNvSpPr txBox="1"/>
          <p:nvPr/>
        </p:nvSpPr>
        <p:spPr>
          <a:xfrm>
            <a:off x="1706539" y="506658"/>
            <a:ext cx="4017589" cy="461665"/>
          </a:xfrm>
          <a:prstGeom prst="rect">
            <a:avLst/>
          </a:prstGeom>
          <a:noFill/>
        </p:spPr>
        <p:txBody>
          <a:bodyPr wrap="square" rtlCol="0" anchor="ctr">
            <a:spAutoFit/>
          </a:bodyPr>
          <a:lstStyle/>
          <a:p>
            <a:r>
              <a:rPr lang="en-US" sz="2400" dirty="0" err="1">
                <a:latin typeface="Cambria" panose="02040503050406030204" pitchFamily="18" charset="0"/>
                <a:ea typeface="Cambria" panose="02040503050406030204" pitchFamily="18" charset="0"/>
              </a:rPr>
              <a:t>Aplikasi</a:t>
            </a:r>
            <a:r>
              <a:rPr lang="en-US" sz="2400" dirty="0">
                <a:latin typeface="Cambria" panose="02040503050406030204" pitchFamily="18" charset="0"/>
                <a:ea typeface="Cambria" panose="02040503050406030204" pitchFamily="18" charset="0"/>
              </a:rPr>
              <a:t> Arduino </a:t>
            </a:r>
            <a:r>
              <a:rPr lang="en-US" sz="2400" dirty="0" err="1">
                <a:latin typeface="Cambria" panose="02040503050406030204" pitchFamily="18" charset="0"/>
                <a:ea typeface="Cambria" panose="02040503050406030204" pitchFamily="18" charset="0"/>
              </a:rPr>
              <a:t>Sederhana</a:t>
            </a:r>
            <a:endParaRPr lang="id-ID" sz="2400" i="1" dirty="0">
              <a:latin typeface="Cambria" panose="02040503050406030204" pitchFamily="18" charset="0"/>
              <a:ea typeface="Cambria" panose="02040503050406030204" pitchFamily="18" charset="0"/>
            </a:endParaRPr>
          </a:p>
        </p:txBody>
      </p:sp>
      <p:grpSp>
        <p:nvGrpSpPr>
          <p:cNvPr id="4" name="Group 3"/>
          <p:cNvGrpSpPr/>
          <p:nvPr/>
        </p:nvGrpSpPr>
        <p:grpSpPr>
          <a:xfrm>
            <a:off x="940163" y="1267413"/>
            <a:ext cx="7263675" cy="1656184"/>
            <a:chOff x="980536" y="1563638"/>
            <a:chExt cx="7263675" cy="2793310"/>
          </a:xfrm>
        </p:grpSpPr>
        <p:sp>
          <p:nvSpPr>
            <p:cNvPr id="16" name="Rounded Rectangle 15"/>
            <p:cNvSpPr/>
            <p:nvPr/>
          </p:nvSpPr>
          <p:spPr>
            <a:xfrm>
              <a:off x="1072709" y="1563638"/>
              <a:ext cx="7171502" cy="2626074"/>
            </a:xfrm>
            <a:prstGeom prst="roundRect">
              <a:avLst>
                <a:gd name="adj" fmla="val 33896"/>
              </a:avLst>
            </a:prstGeom>
            <a:noFill/>
            <a:ln w="381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8">
                <a:defRPr/>
              </a:pPr>
              <a:endParaRPr lang="en-US">
                <a:solidFill>
                  <a:prstClr val="white"/>
                </a:solidFill>
                <a:latin typeface="Calibri"/>
              </a:endParaRPr>
            </a:p>
          </p:txBody>
        </p:sp>
        <p:grpSp>
          <p:nvGrpSpPr>
            <p:cNvPr id="3" name="Group 2"/>
            <p:cNvGrpSpPr/>
            <p:nvPr/>
          </p:nvGrpSpPr>
          <p:grpSpPr>
            <a:xfrm>
              <a:off x="980536" y="1730874"/>
              <a:ext cx="7171502" cy="2626074"/>
              <a:chOff x="980536" y="1628166"/>
              <a:chExt cx="7171502" cy="2626074"/>
            </a:xfrm>
          </p:grpSpPr>
          <p:sp>
            <p:nvSpPr>
              <p:cNvPr id="14" name="Rounded Rectangle 13"/>
              <p:cNvSpPr/>
              <p:nvPr/>
            </p:nvSpPr>
            <p:spPr>
              <a:xfrm>
                <a:off x="980536" y="1628166"/>
                <a:ext cx="7171502" cy="2626074"/>
              </a:xfrm>
              <a:prstGeom prst="roundRect">
                <a:avLst>
                  <a:gd name="adj" fmla="val 27367"/>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8">
                  <a:defRPr/>
                </a:pPr>
                <a:endParaRPr lang="en-US">
                  <a:solidFill>
                    <a:prstClr val="white"/>
                  </a:solidFill>
                  <a:latin typeface="Calibri"/>
                </a:endParaRPr>
              </a:p>
            </p:txBody>
          </p:sp>
          <p:sp>
            <p:nvSpPr>
              <p:cNvPr id="2" name="Rectangle 1"/>
              <p:cNvSpPr/>
              <p:nvPr/>
            </p:nvSpPr>
            <p:spPr>
              <a:xfrm>
                <a:off x="1377076" y="1683920"/>
                <a:ext cx="6378421" cy="2491653"/>
              </a:xfrm>
              <a:prstGeom prst="rect">
                <a:avLst/>
              </a:prstGeom>
            </p:spPr>
            <p:txBody>
              <a:bodyPr wrap="square">
                <a:spAutoFit/>
              </a:bodyPr>
              <a:lstStyle/>
              <a:p>
                <a:pPr lvl="0" algn="just"/>
                <a:r>
                  <a:rPr lang="en-US" dirty="0" err="1">
                    <a:solidFill>
                      <a:prstClr val="black"/>
                    </a:solidFill>
                    <a:latin typeface="Cambria" panose="02040503050406030204" pitchFamily="18" charset="0"/>
                    <a:ea typeface="Cambria" panose="02040503050406030204" pitchFamily="18" charset="0"/>
                  </a:rPr>
                  <a:t>Setelah</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mempelajari</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karakteristik</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mikrokontroler</a:t>
                </a:r>
                <a:r>
                  <a:rPr lang="en-US" dirty="0">
                    <a:solidFill>
                      <a:prstClr val="black"/>
                    </a:solidFill>
                    <a:latin typeface="Cambria" panose="02040503050406030204" pitchFamily="18" charset="0"/>
                    <a:ea typeface="Cambria" panose="02040503050406030204" pitchFamily="18" charset="0"/>
                  </a:rPr>
                  <a:t> ATmega328P dan </a:t>
                </a:r>
                <a:r>
                  <a:rPr lang="en-US" dirty="0" err="1">
                    <a:solidFill>
                      <a:prstClr val="black"/>
                    </a:solidFill>
                    <a:latin typeface="Cambria" panose="02040503050406030204" pitchFamily="18" charset="0"/>
                    <a:ea typeface="Cambria" panose="02040503050406030204" pitchFamily="18" charset="0"/>
                  </a:rPr>
                  <a:t>bagian-bagian</a:t>
                </a:r>
                <a:r>
                  <a:rPr lang="en-US" dirty="0">
                    <a:solidFill>
                      <a:prstClr val="black"/>
                    </a:solidFill>
                    <a:latin typeface="Cambria" panose="02040503050406030204" pitchFamily="18" charset="0"/>
                    <a:ea typeface="Cambria" panose="02040503050406030204" pitchFamily="18" charset="0"/>
                  </a:rPr>
                  <a:t> Arduino </a:t>
                </a:r>
                <a:r>
                  <a:rPr lang="en-US" dirty="0" err="1">
                    <a:solidFill>
                      <a:prstClr val="black"/>
                    </a:solidFill>
                    <a:latin typeface="Cambria" panose="02040503050406030204" pitchFamily="18" charset="0"/>
                    <a:ea typeface="Cambria" panose="02040503050406030204" pitchFamily="18" charset="0"/>
                  </a:rPr>
                  <a:t>serta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bagaimana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melakukan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pemrogramannya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tahap</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selanjutnya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adalah</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menerapkan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pengontrolan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rangkaian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elektronika</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menggunakan</a:t>
                </a:r>
                <a:r>
                  <a:rPr lang="en-US" dirty="0">
                    <a:solidFill>
                      <a:prstClr val="black"/>
                    </a:solidFill>
                    <a:latin typeface="Cambria" panose="02040503050406030204" pitchFamily="18" charset="0"/>
                    <a:ea typeface="Cambria" panose="02040503050406030204" pitchFamily="18" charset="0"/>
                  </a:rPr>
                  <a:t> </a:t>
                </a:r>
                <a:r>
                  <a:rPr lang="en-US" dirty="0" err="1">
                    <a:solidFill>
                      <a:prstClr val="black"/>
                    </a:solidFill>
                    <a:latin typeface="Cambria" panose="02040503050406030204" pitchFamily="18" charset="0"/>
                    <a:ea typeface="Cambria" panose="02040503050406030204" pitchFamily="18" charset="0"/>
                  </a:rPr>
                  <a:t>mikrokontroler</a:t>
                </a:r>
                <a:r>
                  <a:rPr lang="en-US" dirty="0">
                    <a:solidFill>
                      <a:prstClr val="black"/>
                    </a:solidFill>
                    <a:latin typeface="Cambria" panose="02040503050406030204" pitchFamily="18" charset="0"/>
                    <a:ea typeface="Cambria" panose="02040503050406030204" pitchFamily="18" charset="0"/>
                  </a:rPr>
                  <a:t>. </a:t>
                </a:r>
                <a:endParaRPr lang="id-ID" dirty="0">
                  <a:solidFill>
                    <a:prstClr val="black"/>
                  </a:solidFill>
                  <a:latin typeface="Cambria" panose="02040503050406030204" pitchFamily="18" charset="0"/>
                  <a:ea typeface="Cambria" panose="02040503050406030204" pitchFamily="18" charset="0"/>
                </a:endParaRPr>
              </a:p>
            </p:txBody>
          </p:sp>
        </p:grpSp>
      </p:grpSp>
    </p:spTree>
    <p:extLst>
      <p:ext uri="{BB962C8B-B14F-4D97-AF65-F5344CB8AC3E}">
        <p14:creationId xmlns:p14="http://schemas.microsoft.com/office/powerpoint/2010/main" val="138693653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a:solidFill>
                  <a:schemeClr val="bg1"/>
                </a:solidFill>
                <a:ea typeface="Cambria" panose="02040503050406030204" pitchFamily="18" charset="0"/>
              </a:rPr>
              <a:t>Ruang </a:t>
            </a:r>
            <a:r>
              <a:rPr lang="en-US" sz="4050" b="1" dirty="0" err="1">
                <a:solidFill>
                  <a:schemeClr val="bg1"/>
                </a:solidFill>
                <a:ea typeface="Cambria" panose="02040503050406030204" pitchFamily="18" charset="0"/>
              </a:rPr>
              <a:t>Kolaborasi</a:t>
            </a:r>
            <a:r>
              <a:rPr lang="en-US" sz="4050" b="1" dirty="0">
                <a:solidFill>
                  <a:schemeClr val="bg1"/>
                </a:solidFill>
                <a:ea typeface="Cambria" panose="02040503050406030204" pitchFamily="18" charset="0"/>
              </a:rPr>
              <a:t> 4</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47571402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err="1">
                <a:solidFill>
                  <a:schemeClr val="bg1"/>
                </a:solidFill>
                <a:ea typeface="Cambria" panose="02040503050406030204" pitchFamily="18" charset="0"/>
              </a:rPr>
              <a:t>Aktivitas</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Mandiri</a:t>
            </a:r>
            <a:r>
              <a:rPr lang="en-US" sz="4050" b="1" dirty="0">
                <a:solidFill>
                  <a:schemeClr val="bg1"/>
                </a:solidFill>
                <a:ea typeface="Cambria" panose="02040503050406030204" pitchFamily="18" charset="0"/>
              </a:rPr>
              <a:t> 4</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334626066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a:solidFill>
                  <a:schemeClr val="bg1"/>
                </a:solidFill>
                <a:ea typeface="Cambria" panose="02040503050406030204" pitchFamily="18" charset="0"/>
              </a:rPr>
              <a:t>Ruang </a:t>
            </a:r>
            <a:r>
              <a:rPr lang="en-US" sz="4050" b="1" dirty="0" err="1">
                <a:solidFill>
                  <a:schemeClr val="bg1"/>
                </a:solidFill>
                <a:ea typeface="Cambria" panose="02040503050406030204" pitchFamily="18" charset="0"/>
              </a:rPr>
              <a:t>Kolaborasi</a:t>
            </a:r>
            <a:r>
              <a:rPr lang="en-US" sz="4050" b="1" dirty="0">
                <a:solidFill>
                  <a:schemeClr val="bg1"/>
                </a:solidFill>
                <a:ea typeface="Cambria" panose="02040503050406030204" pitchFamily="18" charset="0"/>
              </a:rPr>
              <a:t> 5</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316519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0" y="1651287"/>
            <a:ext cx="9144000" cy="1538153"/>
          </a:xfrm>
          <a:prstGeom prst="rect">
            <a:avLst/>
          </a:prstGeom>
          <a:pattFill prst="diagBrick">
            <a:fgClr>
              <a:srgbClr val="E7AF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62838"/>
            <a:ext cx="9132575" cy="480662"/>
          </a:xfrm>
          <a:prstGeom prst="rect">
            <a:avLst/>
          </a:prstGeom>
        </p:spPr>
      </p:pic>
      <p:grpSp>
        <p:nvGrpSpPr>
          <p:cNvPr id="9" name="Group 8"/>
          <p:cNvGrpSpPr/>
          <p:nvPr/>
        </p:nvGrpSpPr>
        <p:grpSpPr>
          <a:xfrm>
            <a:off x="680831" y="560503"/>
            <a:ext cx="7782339" cy="3719720"/>
            <a:chOff x="900157" y="747337"/>
            <a:chExt cx="10376452" cy="4959626"/>
          </a:xfrm>
        </p:grpSpPr>
        <p:sp>
          <p:nvSpPr>
            <p:cNvPr id="5" name="Rectangle 4"/>
            <p:cNvSpPr/>
            <p:nvPr/>
          </p:nvSpPr>
          <p:spPr>
            <a:xfrm>
              <a:off x="900157" y="747337"/>
              <a:ext cx="10376452" cy="4959626"/>
            </a:xfrm>
            <a:prstGeom prst="rect">
              <a:avLst/>
            </a:prstGeom>
            <a:solidFill>
              <a:srgbClr val="F9AB2B"/>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nvGrpSpPr>
            <p:cNvPr id="8" name="Group 7"/>
            <p:cNvGrpSpPr/>
            <p:nvPr/>
          </p:nvGrpSpPr>
          <p:grpSpPr>
            <a:xfrm>
              <a:off x="1225825" y="1065175"/>
              <a:ext cx="9740349" cy="4323950"/>
              <a:chOff x="1218207" y="1207174"/>
              <a:chExt cx="9740349" cy="4323950"/>
            </a:xfrm>
          </p:grpSpPr>
          <p:sp>
            <p:nvSpPr>
              <p:cNvPr id="6" name="Rectangle 5"/>
              <p:cNvSpPr/>
              <p:nvPr/>
            </p:nvSpPr>
            <p:spPr>
              <a:xfrm>
                <a:off x="1218209" y="1207603"/>
                <a:ext cx="9740347" cy="4323521"/>
              </a:xfrm>
              <a:prstGeom prst="rect">
                <a:avLst/>
              </a:pr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9" name="Rectangle 48"/>
              <p:cNvSpPr/>
              <p:nvPr/>
            </p:nvSpPr>
            <p:spPr>
              <a:xfrm flipH="1" flipV="1">
                <a:off x="1218207" y="1207174"/>
                <a:ext cx="9740348" cy="4323950"/>
              </a:xfrm>
              <a:custGeom>
                <a:avLst/>
                <a:gdLst>
                  <a:gd name="connsiteX0" fmla="*/ 0 w 9521687"/>
                  <a:gd name="connsiteY0" fmla="*/ 0 h 4174435"/>
                  <a:gd name="connsiteX1" fmla="*/ 9521687 w 9521687"/>
                  <a:gd name="connsiteY1" fmla="*/ 0 h 4174435"/>
                  <a:gd name="connsiteX2" fmla="*/ 9521687 w 9521687"/>
                  <a:gd name="connsiteY2" fmla="*/ 4174435 h 4174435"/>
                  <a:gd name="connsiteX3" fmla="*/ 0 w 9521687"/>
                  <a:gd name="connsiteY3" fmla="*/ 4174435 h 4174435"/>
                  <a:gd name="connsiteX4" fmla="*/ 0 w 9521687"/>
                  <a:gd name="connsiteY4" fmla="*/ 0 h 4174435"/>
                  <a:gd name="connsiteX0" fmla="*/ 0 w 9521687"/>
                  <a:gd name="connsiteY0" fmla="*/ 4174435 h 4174435"/>
                  <a:gd name="connsiteX1" fmla="*/ 9521687 w 9521687"/>
                  <a:gd name="connsiteY1" fmla="*/ 0 h 4174435"/>
                  <a:gd name="connsiteX2" fmla="*/ 9521687 w 9521687"/>
                  <a:gd name="connsiteY2" fmla="*/ 4174435 h 4174435"/>
                  <a:gd name="connsiteX3" fmla="*/ 0 w 9521687"/>
                  <a:gd name="connsiteY3" fmla="*/ 4174435 h 4174435"/>
                </a:gdLst>
                <a:ahLst/>
                <a:cxnLst>
                  <a:cxn ang="0">
                    <a:pos x="connsiteX0" y="connsiteY0"/>
                  </a:cxn>
                  <a:cxn ang="0">
                    <a:pos x="connsiteX1" y="connsiteY1"/>
                  </a:cxn>
                  <a:cxn ang="0">
                    <a:pos x="connsiteX2" y="connsiteY2"/>
                  </a:cxn>
                  <a:cxn ang="0">
                    <a:pos x="connsiteX3" y="connsiteY3"/>
                  </a:cxn>
                </a:cxnLst>
                <a:rect l="l" t="t" r="r" b="b"/>
                <a:pathLst>
                  <a:path w="9521687" h="4174435">
                    <a:moveTo>
                      <a:pt x="0" y="4174435"/>
                    </a:moveTo>
                    <a:lnTo>
                      <a:pt x="9521687" y="0"/>
                    </a:lnTo>
                    <a:lnTo>
                      <a:pt x="9521687" y="4174435"/>
                    </a:lnTo>
                    <a:lnTo>
                      <a:pt x="0" y="4174435"/>
                    </a:lnTo>
                    <a:close/>
                  </a:path>
                </a:pathLst>
              </a:custGeom>
              <a:solidFill>
                <a:srgbClr val="3F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grpSp>
      </p:grpSp>
      <p:sp>
        <p:nvSpPr>
          <p:cNvPr id="10" name="Rounded Rectangle 9"/>
          <p:cNvSpPr/>
          <p:nvPr/>
        </p:nvSpPr>
        <p:spPr>
          <a:xfrm>
            <a:off x="384641" y="4420859"/>
            <a:ext cx="8386142" cy="111815"/>
          </a:xfrm>
          <a:prstGeom prst="roundRect">
            <a:avLst/>
          </a:prstGeom>
          <a:solidFill>
            <a:srgbClr val="F9A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itle 1"/>
          <p:cNvSpPr>
            <a:spLocks noGrp="1"/>
          </p:cNvSpPr>
          <p:nvPr>
            <p:ph type="title"/>
          </p:nvPr>
        </p:nvSpPr>
        <p:spPr>
          <a:xfrm>
            <a:off x="1611760" y="1416990"/>
            <a:ext cx="5931904" cy="2006745"/>
          </a:xfrm>
        </p:spPr>
        <p:txBody>
          <a:bodyPr>
            <a:noAutofit/>
          </a:bodyPr>
          <a:lstStyle/>
          <a:p>
            <a:r>
              <a:rPr lang="en-US" sz="4050" b="1" dirty="0">
                <a:solidFill>
                  <a:schemeClr val="bg1"/>
                </a:solidFill>
                <a:ea typeface="Cambria" panose="02040503050406030204" pitchFamily="18" charset="0"/>
              </a:rPr>
              <a:t>Yuk</a:t>
            </a:r>
            <a:r>
              <a:rPr lang="id-ID" sz="4050" b="1" dirty="0">
                <a:solidFill>
                  <a:schemeClr val="bg1"/>
                </a:solidFill>
                <a:ea typeface="Cambria" panose="02040503050406030204" pitchFamily="18" charset="0"/>
              </a:rPr>
              <a:t> kerjakan </a:t>
            </a:r>
            <a:r>
              <a:rPr lang="en-US" sz="4050" b="1" dirty="0" err="1">
                <a:solidFill>
                  <a:schemeClr val="bg1"/>
                </a:solidFill>
                <a:ea typeface="Cambria" panose="02040503050406030204" pitchFamily="18" charset="0"/>
              </a:rPr>
              <a:t>Uji</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Kemampuan</a:t>
            </a:r>
            <a:r>
              <a:rPr lang="en-US" sz="4050" b="1" dirty="0">
                <a:solidFill>
                  <a:schemeClr val="bg1"/>
                </a:solidFill>
                <a:ea typeface="Cambria" panose="02040503050406030204" pitchFamily="18" charset="0"/>
              </a:rPr>
              <a:t> </a:t>
            </a:r>
            <a:r>
              <a:rPr lang="en-US" sz="4050" b="1" dirty="0" err="1">
                <a:solidFill>
                  <a:schemeClr val="bg1"/>
                </a:solidFill>
                <a:ea typeface="Cambria" panose="02040503050406030204" pitchFamily="18" charset="0"/>
              </a:rPr>
              <a:t>Diri</a:t>
            </a:r>
            <a:r>
              <a:rPr lang="en-US" sz="4050" b="1" dirty="0">
                <a:solidFill>
                  <a:schemeClr val="bg1"/>
                </a:solidFill>
                <a:ea typeface="Cambria" panose="02040503050406030204" pitchFamily="18" charset="0"/>
              </a:rPr>
              <a:t> 2</a:t>
            </a:r>
            <a:endParaRPr lang="id-ID" sz="4050" b="1" dirty="0">
              <a:solidFill>
                <a:schemeClr val="bg1"/>
              </a:solidFill>
              <a:ea typeface="Cambria" panose="02040503050406030204" pitchFamily="18" charset="0"/>
            </a:endParaRPr>
          </a:p>
        </p:txBody>
      </p:sp>
    </p:spTree>
    <p:extLst>
      <p:ext uri="{BB962C8B-B14F-4D97-AF65-F5344CB8AC3E}">
        <p14:creationId xmlns:p14="http://schemas.microsoft.com/office/powerpoint/2010/main" val="70057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1901</TotalTime>
  <Words>4596</Words>
  <Application>Microsoft Office PowerPoint</Application>
  <PresentationFormat>On-screen Show (16:9)</PresentationFormat>
  <Paragraphs>489</Paragraphs>
  <Slides>94</Slides>
  <Notes>16</Notes>
  <HiddenSlides>0</HiddenSlides>
  <MMClips>0</MMClips>
  <ScaleCrop>false</ScaleCrop>
  <HeadingPairs>
    <vt:vector size="8" baseType="variant">
      <vt:variant>
        <vt:lpstr>Fonts Used</vt:lpstr>
      </vt:variant>
      <vt:variant>
        <vt:i4>7</vt:i4>
      </vt:variant>
      <vt:variant>
        <vt:lpstr>Theme</vt:lpstr>
      </vt:variant>
      <vt:variant>
        <vt:i4>13</vt:i4>
      </vt:variant>
      <vt:variant>
        <vt:lpstr>Embedded OLE Servers</vt:lpstr>
      </vt:variant>
      <vt:variant>
        <vt:i4>1</vt:i4>
      </vt:variant>
      <vt:variant>
        <vt:lpstr>Slide Titles</vt:lpstr>
      </vt:variant>
      <vt:variant>
        <vt:i4>94</vt:i4>
      </vt:variant>
    </vt:vector>
  </HeadingPairs>
  <TitlesOfParts>
    <vt:vector size="115" baseType="lpstr">
      <vt:lpstr>游ゴシック Light</vt:lpstr>
      <vt:lpstr>Arial</vt:lpstr>
      <vt:lpstr>Calibri</vt:lpstr>
      <vt:lpstr>Calibri Light</vt:lpstr>
      <vt:lpstr>Cambria</vt:lpstr>
      <vt:lpstr>Cambria Math</vt:lpstr>
      <vt:lpstr>Wingdings</vt:lpstr>
      <vt:lpstr>Office Theme</vt:lpstr>
      <vt:lpstr>1_Office Theme</vt:lpstr>
      <vt:lpstr>2_Office Theme</vt:lpstr>
      <vt:lpstr>3_Office Theme</vt:lpstr>
      <vt:lpstr>4_Office Theme</vt:lpstr>
      <vt:lpstr>5_Office Theme</vt:lpstr>
      <vt:lpstr>6_Office Theme</vt:lpstr>
      <vt:lpstr>7_Office Theme</vt:lpstr>
      <vt:lpstr>8_Office Theme</vt:lpstr>
      <vt:lpstr>9_Office Theme</vt:lpstr>
      <vt:lpstr>10_Office Theme</vt:lpstr>
      <vt:lpstr>11_Office Theme</vt:lpstr>
      <vt:lpstr>13_Office Theme</vt:lpstr>
      <vt:lpstr>Visio.Drawing.11</vt:lpstr>
      <vt:lpstr>PowerPoint Presentation</vt:lpstr>
      <vt:lpstr>BAB 3 SISTEM KOMPUTER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Aktivitas Mandiri 1</vt:lpstr>
      <vt:lpstr>PowerPoint Presentation</vt:lpstr>
      <vt:lpstr>PowerPoint Presentation</vt:lpstr>
      <vt:lpstr>PowerPoint Presentation</vt:lpstr>
      <vt:lpstr>PowerPoint Presentation</vt:lpstr>
      <vt:lpstr>PowerPoint Presentation</vt:lpstr>
      <vt:lpstr>PowerPoint Presentation</vt:lpstr>
      <vt:lpstr>Yuk, kerjakan Praktik</vt:lpstr>
      <vt:lpstr>Yuk, kerjakan Ruang Kolaborasi 1</vt:lpstr>
      <vt:lpstr>PowerPoint Presentation</vt:lpstr>
      <vt:lpstr>PowerPoint Presentation</vt:lpstr>
      <vt:lpstr>PowerPoint Presentation</vt:lpstr>
      <vt:lpstr>Yuk, kerjakan Praktik</vt:lpstr>
      <vt:lpstr>Yuk, kerjakan Aktivitas Mandiri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Aktivitas Mandiri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Ruang Kolaborasi 2</vt:lpstr>
      <vt:lpstr>PowerPoint Presentation</vt:lpstr>
      <vt:lpstr>PowerPoint Presentation</vt:lpstr>
      <vt:lpstr>Yuk kerjakan Aktivitas Mandiri 3</vt:lpstr>
      <vt:lpstr>PowerPoint Presentation</vt:lpstr>
      <vt:lpstr>PowerPoint Presentation</vt:lpstr>
      <vt:lpstr>PowerPoint Presentation</vt:lpstr>
      <vt:lpstr>PowerPoint Presentation</vt:lpstr>
      <vt:lpstr>Yuk kerjakan Uji Kemampuan Diri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Ruang Kolaborasi 3</vt:lpstr>
      <vt:lpstr>Yuk, kerjakan Yuk, Asah Literasimu!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Yuk, kerjakan Ruang Kolaborasi 4</vt:lpstr>
      <vt:lpstr>Yuk, kerjakan Aktivitas Mandiri 4</vt:lpstr>
      <vt:lpstr>Yuk, kerjakan Ruang Kolaborasi 5</vt:lpstr>
      <vt:lpstr>Yuk kerjakan Uji Kemampuan Diri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 3 SISTEM KOMPUTER</dc:title>
  <dc:creator>User</dc:creator>
  <cp:lastModifiedBy>Hartico Caesario Octama</cp:lastModifiedBy>
  <cp:revision>232</cp:revision>
  <dcterms:created xsi:type="dcterms:W3CDTF">2022-07-03T12:41:41Z</dcterms:created>
  <dcterms:modified xsi:type="dcterms:W3CDTF">2022-08-15T08:14:12Z</dcterms:modified>
</cp:coreProperties>
</file>